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72" r:id="rId2"/>
    <p:sldId id="280" r:id="rId3"/>
    <p:sldId id="275" r:id="rId4"/>
    <p:sldId id="312" r:id="rId5"/>
    <p:sldId id="314" r:id="rId6"/>
    <p:sldId id="319" r:id="rId7"/>
    <p:sldId id="323" r:id="rId8"/>
    <p:sldId id="322" r:id="rId9"/>
    <p:sldId id="320" r:id="rId10"/>
    <p:sldId id="299" r:id="rId11"/>
    <p:sldId id="287" r:id="rId12"/>
    <p:sldId id="284" r:id="rId13"/>
    <p:sldId id="286" r:id="rId14"/>
    <p:sldId id="289" r:id="rId15"/>
    <p:sldId id="281" r:id="rId16"/>
    <p:sldId id="288" r:id="rId17"/>
    <p:sldId id="307" r:id="rId18"/>
    <p:sldId id="292" r:id="rId19"/>
    <p:sldId id="293" r:id="rId20"/>
    <p:sldId id="290" r:id="rId21"/>
    <p:sldId id="306" r:id="rId22"/>
    <p:sldId id="291" r:id="rId23"/>
    <p:sldId id="305" r:id="rId24"/>
    <p:sldId id="308" r:id="rId25"/>
    <p:sldId id="310" r:id="rId26"/>
    <p:sldId id="282" r:id="rId27"/>
    <p:sldId id="315" r:id="rId28"/>
    <p:sldId id="321" r:id="rId29"/>
    <p:sldId id="283" r:id="rId30"/>
    <p:sldId id="301" r:id="rId31"/>
    <p:sldId id="316" r:id="rId32"/>
    <p:sldId id="311" r:id="rId33"/>
    <p:sldId id="318" r:id="rId34"/>
    <p:sldId id="285" r:id="rId35"/>
    <p:sldId id="313" r:id="rId36"/>
    <p:sldId id="267" r:id="rId37"/>
    <p:sldId id="268" r:id="rId38"/>
    <p:sldId id="269" r:id="rId39"/>
    <p:sldId id="266" r:id="rId40"/>
    <p:sldId id="302" r:id="rId41"/>
    <p:sldId id="298" r:id="rId42"/>
    <p:sldId id="309" r:id="rId43"/>
    <p:sldId id="300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C4F356D-3C8D-4FCB-B245-C6FB8D8A2A49}">
          <p14:sldIdLst>
            <p14:sldId id="272"/>
            <p14:sldId id="280"/>
          </p14:sldIdLst>
        </p14:section>
        <p14:section name="background" id="{4822A49D-05FD-4BD0-8A54-074E735BAC1E}">
          <p14:sldIdLst>
            <p14:sldId id="275"/>
            <p14:sldId id="312"/>
            <p14:sldId id="314"/>
            <p14:sldId id="319"/>
            <p14:sldId id="323"/>
            <p14:sldId id="322"/>
            <p14:sldId id="320"/>
            <p14:sldId id="299"/>
            <p14:sldId id="287"/>
            <p14:sldId id="284"/>
            <p14:sldId id="286"/>
            <p14:sldId id="289"/>
          </p14:sldIdLst>
        </p14:section>
        <p14:section name="Method" id="{7A23540A-2B12-49C1-A5DC-485AFECC45F7}">
          <p14:sldIdLst>
            <p14:sldId id="281"/>
            <p14:sldId id="288"/>
            <p14:sldId id="307"/>
            <p14:sldId id="292"/>
            <p14:sldId id="293"/>
            <p14:sldId id="290"/>
            <p14:sldId id="306"/>
            <p14:sldId id="291"/>
            <p14:sldId id="305"/>
            <p14:sldId id="308"/>
            <p14:sldId id="310"/>
          </p14:sldIdLst>
        </p14:section>
        <p14:section name="service design" id="{2AB9DAF6-62EC-487A-A511-59DDB5649F03}">
          <p14:sldIdLst>
            <p14:sldId id="282"/>
            <p14:sldId id="315"/>
            <p14:sldId id="321"/>
          </p14:sldIdLst>
        </p14:section>
        <p14:section name="product design" id="{2F13E098-CADF-4331-8746-8F947CE4E698}">
          <p14:sldIdLst>
            <p14:sldId id="283"/>
            <p14:sldId id="301"/>
            <p14:sldId id="316"/>
            <p14:sldId id="311"/>
            <p14:sldId id="318"/>
            <p14:sldId id="285"/>
            <p14:sldId id="313"/>
            <p14:sldId id="267"/>
            <p14:sldId id="268"/>
            <p14:sldId id="269"/>
            <p14:sldId id="266"/>
            <p14:sldId id="302"/>
            <p14:sldId id="298"/>
            <p14:sldId id="309"/>
            <p14:sldId id="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3D3D"/>
    <a:srgbClr val="4F4F4F"/>
    <a:srgbClr val="090C11"/>
    <a:srgbClr val="A1978B"/>
    <a:srgbClr val="584C46"/>
    <a:srgbClr val="F0CAB6"/>
    <a:srgbClr val="F3DFBA"/>
    <a:srgbClr val="867A6C"/>
    <a:srgbClr val="F08820"/>
    <a:srgbClr val="F5B96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210440-6E11-DE04-29BB-35433983F89A}" v="110" dt="2023-03-15T07:41:14.845"/>
    <p1510:client id="{2626F3C0-1741-1D80-FD4D-62D14B28A107}" v="246" dt="2023-03-15T06:45:28.975"/>
    <p1510:client id="{2ADA74BB-5470-9121-B378-CB87CD9D9D26}" v="696" dt="2023-03-16T09:22:05.697"/>
    <p1510:client id="{3243FFDC-BEB5-7C4B-23D2-1B93A24885B3}" v="4" dt="2023-03-16T01:14:03.375"/>
    <p1510:client id="{38F1C29C-065D-79AA-C0FE-77F1595226C6}" v="341" dt="2023-03-15T15:13:12.313"/>
    <p1510:client id="{481ED3C9-3CCE-DA22-899F-C2B0A93A5C2D}" v="108" dt="2023-03-15T15:24:09.599"/>
    <p1510:client id="{48F37814-C816-C249-76D3-35D943C75F6F}" v="7" dt="2023-03-14T13:30:33.870"/>
    <p1510:client id="{5DAB4127-BB9B-3B02-0FB3-056F04ACC2BF}" v="6" dt="2023-03-14T05:14:11.522"/>
    <p1510:client id="{5EDB86AF-F5A7-E46D-A9D5-932477FDB309}" v="600" dt="2023-03-15T08:14:55.164"/>
    <p1510:client id="{6B664723-20E7-7B63-5811-CAC333CC0F25}" v="9" dt="2023-03-14T13:32:41.059"/>
    <p1510:client id="{83CAA9A7-9CFA-4943-9E86-C7E00CB2B566}" v="1206" dt="2023-03-14T14:15:29.034"/>
    <p1510:client id="{CAC2D3B2-8526-43D7-76BA-046B18CC384B}" v="3" dt="2023-03-15T15:16:29.902"/>
    <p1510:client id="{F11EEF7E-E4CD-4DD8-C301-C6394A1DE7BB}" v="784" dt="2023-03-16T05:10:42.501"/>
    <p1510:client id="{F72FBD11-8314-96E0-1A15-B08C0FE764DC}" v="47" dt="2023-03-15T09:28:40.4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1E_5F82D389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2C-4EBC-817D-E6796A22423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42C-4EBC-817D-E6796A22423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42C-4EBC-817D-E6796A2242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51046184"/>
        <c:axId val="1051044544"/>
      </c:barChart>
      <c:catAx>
        <c:axId val="1051046184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51044544"/>
        <c:crosses val="autoZero"/>
        <c:auto val="1"/>
        <c:lblAlgn val="ctr"/>
        <c:lblOffset val="100"/>
        <c:noMultiLvlLbl val="0"/>
      </c:catAx>
      <c:valAx>
        <c:axId val="1051044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51046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2FC4B8-55F2-4E58-92DE-1F80E6A1A4DD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568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>
              <a:latin typeface="Calibri"/>
              <a:ea typeface="맑은 고딕"/>
              <a:cs typeface="Calibri"/>
            </a:endParaRPr>
          </a:p>
          <a:p>
            <a:r>
              <a:rPr lang="en-US" altLang="ko-KR" err="1">
                <a:latin typeface="Calibri"/>
                <a:ea typeface="맑은 고딕"/>
                <a:cs typeface="Calibri"/>
              </a:rPr>
              <a:t>Flask를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이용하여</a:t>
            </a:r>
            <a:r>
              <a:rPr lang="en-US" altLang="ko-KR">
                <a:latin typeface="Calibri"/>
                <a:ea typeface="맑은 고딕"/>
                <a:cs typeface="Calibri"/>
              </a:rPr>
              <a:t> 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서버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구축</a:t>
            </a:r>
            <a:r>
              <a:rPr lang="en-US" altLang="ko-KR">
                <a:latin typeface="Calibri"/>
                <a:ea typeface="맑은 고딕"/>
                <a:cs typeface="Calibri"/>
              </a:rPr>
              <a:t>, AI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모델을</a:t>
            </a:r>
            <a:r>
              <a:rPr lang="en-US" altLang="ko-KR">
                <a:latin typeface="Calibri"/>
                <a:ea typeface="맑은 고딕"/>
                <a:cs typeface="Calibri"/>
              </a:rPr>
              <a:t> REST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API로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만들어</a:t>
            </a:r>
            <a:r>
              <a:rPr lang="en-US" altLang="ko-KR">
                <a:latin typeface="Calibri"/>
                <a:ea typeface="맑은 고딕"/>
                <a:cs typeface="Calibri"/>
              </a:rPr>
              <a:t> 사용한다. Aws로 배포할 계획</a:t>
            </a:r>
          </a:p>
          <a:p>
            <a:endParaRPr lang="en-US" altLang="ko-KR">
              <a:latin typeface="Calibri"/>
              <a:ea typeface="맑은 고딕"/>
              <a:cs typeface="Calibri"/>
            </a:endParaRPr>
          </a:p>
          <a:p>
            <a:r>
              <a:rPr lang="en-US" altLang="ko-KR" err="1">
                <a:latin typeface="Calibri"/>
                <a:ea typeface="맑은 고딕"/>
                <a:cs typeface="Calibri"/>
              </a:rPr>
              <a:t>사용자가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하나의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작품에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대하여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유사한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작품을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찾는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경우</a:t>
            </a:r>
            <a:r>
              <a:rPr lang="en-US" altLang="ko-KR">
                <a:latin typeface="Calibri"/>
                <a:ea typeface="맑은 고딕"/>
                <a:cs typeface="Calibri"/>
              </a:rPr>
              <a:t>,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모델로부터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직접</a:t>
            </a:r>
            <a:r>
              <a:rPr lang="en-US" altLang="ko-KR">
                <a:latin typeface="Calibri"/>
                <a:ea typeface="맑은 고딕"/>
                <a:cs typeface="Calibri"/>
              </a:rPr>
              <a:t> 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결괏값을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얻는다</a:t>
            </a:r>
            <a:r>
              <a:rPr lang="en-US" altLang="ko-KR">
                <a:latin typeface="Calibri"/>
                <a:ea typeface="맑은 고딕"/>
                <a:cs typeface="Calibri"/>
              </a:rPr>
              <a:t>.</a:t>
            </a:r>
          </a:p>
          <a:p>
            <a:endParaRPr lang="en-US" altLang="ko-KR">
              <a:latin typeface="Calibri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3610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>
              <a:latin typeface="Calibri"/>
              <a:ea typeface="맑은 고딕"/>
              <a:cs typeface="Calibri"/>
            </a:endParaRPr>
          </a:p>
          <a:p>
            <a:endParaRPr lang="en-US" altLang="ko-KR">
              <a:latin typeface="Calibri"/>
              <a:ea typeface="맑은 고딕"/>
              <a:cs typeface="Calibri"/>
            </a:endParaRPr>
          </a:p>
          <a:p>
            <a:r>
              <a:rPr lang="en-US" altLang="ko-KR" err="1">
                <a:latin typeface="Calibri"/>
                <a:ea typeface="맑은 고딕"/>
                <a:cs typeface="Calibri"/>
              </a:rPr>
              <a:t>사용자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맞춤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추천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리스트를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가져오는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경우</a:t>
            </a:r>
            <a:r>
              <a:rPr lang="en-US" altLang="ko-KR">
                <a:latin typeface="Calibri"/>
                <a:ea typeface="맑은 고딕"/>
                <a:cs typeface="Calibri"/>
              </a:rPr>
              <a:t>, </a:t>
            </a:r>
          </a:p>
          <a:p>
            <a:r>
              <a:rPr lang="en-US" altLang="ko-KR" err="1">
                <a:latin typeface="Calibri"/>
                <a:ea typeface="맑은 고딕"/>
                <a:cs typeface="Calibri"/>
              </a:rPr>
              <a:t>회원가입</a:t>
            </a:r>
            <a:r>
              <a:rPr lang="en-US" altLang="ko-KR">
                <a:latin typeface="Calibri"/>
                <a:ea typeface="맑은 고딕"/>
                <a:cs typeface="Calibri"/>
              </a:rPr>
              <a:t> 시 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사용자로부터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데이터를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받아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db에</a:t>
            </a:r>
            <a:r>
              <a:rPr lang="en-US" altLang="ko-KR">
                <a:latin typeface="Calibri"/>
                <a:ea typeface="맑은 고딕"/>
                <a:cs typeface="Calibri"/>
              </a:rPr>
              <a:t> 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저장한</a:t>
            </a:r>
            <a:r>
              <a:rPr lang="en-US" altLang="ko-KR">
                <a:latin typeface="Calibri"/>
                <a:ea typeface="맑은 고딕"/>
                <a:cs typeface="Calibri"/>
              </a:rPr>
              <a:t> 후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해당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데이터를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이용해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모델링한다</a:t>
            </a:r>
            <a:r>
              <a:rPr lang="en-US" altLang="ko-KR">
                <a:latin typeface="Calibri"/>
                <a:ea typeface="맑은 고딕"/>
                <a:cs typeface="Calibri"/>
              </a:rPr>
              <a:t>. </a:t>
            </a:r>
            <a:endParaRPr lang="en-US">
              <a:latin typeface="맑은 고딕" panose="020F0502020204030204"/>
              <a:ea typeface="맑은 고딕"/>
              <a:cs typeface="Calibri"/>
            </a:endParaRPr>
          </a:p>
          <a:p>
            <a:r>
              <a:rPr lang="en-US" altLang="ko-KR" err="1">
                <a:latin typeface="Calibri"/>
                <a:ea typeface="맑은 고딕"/>
                <a:cs typeface="Calibri"/>
              </a:rPr>
              <a:t>모델로부터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나온</a:t>
            </a:r>
            <a:r>
              <a:rPr lang="en-US" altLang="ko-KR">
                <a:latin typeface="Calibri"/>
                <a:ea typeface="맑은 고딕"/>
                <a:cs typeface="Calibri"/>
              </a:rPr>
              <a:t> 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추천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리스트를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db에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저장한다</a:t>
            </a:r>
            <a:r>
              <a:rPr lang="en-US" altLang="ko-KR">
                <a:latin typeface="Calibri"/>
                <a:ea typeface="맑은 고딕"/>
                <a:cs typeface="Calibri"/>
              </a:rPr>
              <a:t>.</a:t>
            </a:r>
          </a:p>
          <a:p>
            <a:endParaRPr lang="en-US" altLang="ko-KR">
              <a:latin typeface="Calibri"/>
              <a:ea typeface="맑은 고딕"/>
              <a:cs typeface="Calibri"/>
            </a:endParaRPr>
          </a:p>
          <a:p>
            <a:r>
              <a:rPr lang="en-US" altLang="ko-KR" err="1">
                <a:latin typeface="Calibri"/>
                <a:ea typeface="맑은 고딕"/>
                <a:cs typeface="Calibri"/>
              </a:rPr>
              <a:t>사용자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맞춤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추천을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위해서는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사용자가</a:t>
            </a:r>
            <a:r>
              <a:rPr lang="en-US" altLang="ko-KR">
                <a:latin typeface="Calibri"/>
                <a:ea typeface="맑은 고딕"/>
                <a:cs typeface="Calibri"/>
              </a:rPr>
              <a:t> 각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영화에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대해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매기는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별점</a:t>
            </a:r>
            <a:r>
              <a:rPr lang="en-US" altLang="ko-KR">
                <a:latin typeface="Calibri"/>
                <a:ea typeface="맑은 고딕"/>
                <a:cs typeface="Calibri"/>
              </a:rPr>
              <a:t>(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평가</a:t>
            </a:r>
            <a:r>
              <a:rPr lang="en-US" altLang="ko-KR">
                <a:latin typeface="Calibri"/>
                <a:ea typeface="맑은 고딕"/>
                <a:cs typeface="Calibri"/>
              </a:rPr>
              <a:t>)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데이터가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필요하다</a:t>
            </a:r>
            <a:r>
              <a:rPr lang="en-US" altLang="ko-KR">
                <a:latin typeface="Calibri"/>
                <a:ea typeface="맑은 고딕"/>
                <a:cs typeface="Calibri"/>
              </a:rPr>
              <a:t>. </a:t>
            </a:r>
          </a:p>
          <a:p>
            <a:r>
              <a:rPr lang="en-US" altLang="ko-KR" err="1">
                <a:latin typeface="Calibri"/>
                <a:ea typeface="맑은 고딕"/>
                <a:cs typeface="Calibri"/>
              </a:rPr>
              <a:t>사용자가</a:t>
            </a:r>
            <a:r>
              <a:rPr lang="en-US" altLang="ko-KR">
                <a:latin typeface="Calibri"/>
                <a:ea typeface="맑은 고딕"/>
                <a:cs typeface="Calibri"/>
              </a:rPr>
              <a:t> 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자신이</a:t>
            </a:r>
            <a:r>
              <a:rPr lang="en-US" altLang="ko-KR">
                <a:latin typeface="Calibri"/>
                <a:ea typeface="맑은 고딕"/>
                <a:cs typeface="Calibri"/>
              </a:rPr>
              <a:t> 본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컨텐츠에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대해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별점을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매길</a:t>
            </a:r>
            <a:r>
              <a:rPr lang="en-US" altLang="ko-KR">
                <a:latin typeface="Calibri"/>
                <a:ea typeface="맑은 고딕"/>
                <a:cs typeface="Calibri"/>
              </a:rPr>
              <a:t> 수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있는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기능이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구현된다면</a:t>
            </a:r>
            <a:r>
              <a:rPr lang="en-US" altLang="ko-KR">
                <a:latin typeface="Calibri"/>
                <a:ea typeface="맑은 고딕"/>
                <a:cs typeface="Calibri"/>
              </a:rPr>
              <a:t> </a:t>
            </a:r>
          </a:p>
          <a:p>
            <a:r>
              <a:rPr lang="en-US" altLang="ko-KR" err="1">
                <a:latin typeface="Calibri"/>
                <a:ea typeface="맑은 고딕"/>
                <a:cs typeface="Calibri"/>
              </a:rPr>
              <a:t>사용자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맞춤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추천을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제공할</a:t>
            </a:r>
            <a:r>
              <a:rPr lang="en-US" altLang="ko-KR">
                <a:latin typeface="Calibri"/>
                <a:ea typeface="맑은 고딕"/>
                <a:cs typeface="Calibri"/>
              </a:rPr>
              <a:t> 수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있으며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동시에</a:t>
            </a:r>
            <a:r>
              <a:rPr lang="en-US" altLang="ko-KR">
                <a:latin typeface="Calibri"/>
                <a:ea typeface="맑은 고딕"/>
                <a:cs typeface="Calibri"/>
              </a:rPr>
              <a:t> </a:t>
            </a:r>
            <a:r>
              <a:rPr lang="en-US" err="1"/>
              <a:t>모델의</a:t>
            </a:r>
            <a:r>
              <a:rPr lang="en-US"/>
              <a:t> </a:t>
            </a:r>
            <a:r>
              <a:rPr lang="en-US" err="1"/>
              <a:t>성능을</a:t>
            </a:r>
            <a:r>
              <a:rPr lang="en-US"/>
              <a:t> </a:t>
            </a:r>
            <a:r>
              <a:rPr lang="ko-KR" altLang="en-US" err="1">
                <a:ea typeface="맑은 고딕"/>
              </a:rPr>
              <a:t>평가할</a:t>
            </a:r>
            <a:r>
              <a:rPr lang="en-US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</a:t>
            </a:r>
            <a:r>
              <a:rPr lang="en-US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있을</a:t>
            </a:r>
            <a:r>
              <a:rPr lang="en-US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것이다</a:t>
            </a:r>
            <a:r>
              <a:rPr lang="en-US" altLang="ko-KR">
                <a:ea typeface="맑은 고딕"/>
              </a:rPr>
              <a:t>.</a:t>
            </a:r>
            <a:endParaRPr lang="en-US">
              <a:ea typeface="맑은 고딕"/>
            </a:endParaRPr>
          </a:p>
          <a:p>
            <a:endParaRPr lang="en-US" altLang="ko-KR">
              <a:latin typeface="Calibri"/>
              <a:ea typeface="맑은 고딕"/>
              <a:cs typeface="Calibri"/>
            </a:endParaRPr>
          </a:p>
          <a:p>
            <a:r>
              <a:rPr lang="en-US" altLang="ko-KR">
                <a:latin typeface="Calibri"/>
                <a:ea typeface="맑은 고딕"/>
                <a:cs typeface="Calibri"/>
              </a:rPr>
              <a:t>(+이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기능에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대한</a:t>
            </a:r>
            <a:r>
              <a:rPr lang="en-US" altLang="ko-KR">
                <a:latin typeface="Calibri"/>
                <a:ea typeface="맑은 고딕"/>
                <a:cs typeface="Calibri"/>
              </a:rPr>
              <a:t> 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내용이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뒤에</a:t>
            </a:r>
            <a:r>
              <a:rPr lang="en-US" altLang="ko-KR">
                <a:latin typeface="Calibri"/>
                <a:ea typeface="맑은 고딕"/>
                <a:cs typeface="Calibri"/>
              </a:rPr>
              <a:t> product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design에</a:t>
            </a:r>
            <a:r>
              <a:rPr lang="en-US" altLang="ko-KR">
                <a:latin typeface="Calibri"/>
                <a:ea typeface="맑은 고딕"/>
                <a:cs typeface="Calibri"/>
              </a:rPr>
              <a:t> 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추가되어야할</a:t>
            </a:r>
            <a:r>
              <a:rPr lang="en-US" altLang="ko-KR">
                <a:latin typeface="Calibri"/>
                <a:ea typeface="맑은 고딕"/>
                <a:cs typeface="Calibri"/>
              </a:rPr>
              <a:t> 것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같은데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발표자님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재량으로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해주시면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감사하겠습니다</a:t>
            </a:r>
            <a:r>
              <a:rPr lang="en-US" altLang="ko-KR">
                <a:latin typeface="Calibri"/>
                <a:ea typeface="맑은 고딕"/>
                <a:cs typeface="Calibri"/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3555727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B00A10-C65B-4582-B5D4-24A29E5619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7ADB5D-9246-49FD-8A52-BC7A81694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219607-49A7-44A0-8744-F2605B86A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EB094F-0F19-47DC-B51B-F0324814C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EE6869-EE87-4E9C-81A4-4527F3CC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4956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3705B-459D-4F3E-A045-E1002C4A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1D24FB-0973-4974-95C1-0EAA2F19FF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5CC95F-C804-4132-B324-CC89C9638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4A6E3D-A787-454C-B433-9053C18E4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249181-E770-4CD9-8DFE-B3F14F162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2418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1D4F30-672E-42CB-BC78-487C85E726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63BB6D-3767-4A9A-941F-1F229EF67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D5A74F-43E9-4042-8465-2E14BBB1B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F8E29D-C9F4-40BD-9172-A7965414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62DBFF-BA66-4A86-A706-F4E32068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8167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2FAA5-F5D0-4093-BBA5-CD80C1861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0AD3B9-9C2F-4B29-A060-3E36B915C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D0002E-2305-4EC5-9C5A-A977D7B2E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B18606-F579-48B5-A59B-0C68B0555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75012D-9860-4895-89D8-1CC627E56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3359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224E2-918D-4F7E-9870-42932F3F1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32F707-391B-49D6-A1A2-15D5A1595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CFA0D8-69CA-457A-9280-FDF692275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E51D4F-AA80-4C40-91B3-2A0226953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4CF20F-28B0-42D0-954E-C37AE9775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6721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DE38BB-582C-40A5-8641-6FA0E3D1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ACF9C2-1537-4303-A3CE-16E809F892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7108E2-AF71-4346-8E41-167405037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4CACEB-E99F-48C0-94CB-81909F491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E5645C-0BC9-4D62-B46A-49F233838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086980-6520-4F49-80AD-803A825E4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2351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ACE083-FED7-4138-A583-8A5DA71D1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C5116A-C564-4B1B-8A1D-3C09ABA31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1FE990-16D9-4DF3-9B27-6E8B85EEA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3B254D-4BB4-4EA0-BCEB-4BC3B036CC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B1520C-6CAF-4CFD-B77A-F0D0AF80B8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D32254-73D8-43C7-BA3A-97157DDEF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F21F92-683C-43D1-9354-D24A7F0DD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FE0F1D-CA62-49E0-9ECA-FB9289CD6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8121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B11BD-3930-44CB-92AA-B7CA9648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0F70823-BFC8-40FC-B6FC-98003DED0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287337-73E0-468F-ACB2-648D69861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6E032DC-0203-4A3B-8DD9-AF3B1B668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8890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7FBA9C-B26A-4FF1-98A8-30536809B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CFE30C-D37B-40AD-BCCF-3CAF1DB08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C845E5-D04C-42C2-B2BF-825CDCC06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7435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F31E8-B379-47A5-9B29-03D429AA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944B5-5009-475E-8C80-B5CDFC34B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2B0050-989C-465D-8C14-87FA763E4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C38039-8CE2-42CF-9125-A32CA77A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B81404-0B1B-46D9-B801-ED8354EEB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77D291-D604-44A4-A417-9D2C3201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4484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C2B8C-D6A2-433F-90B6-7C5DF57E0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E8BFEA-DF07-4111-838B-712BBC97C1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55340A-1375-4D4F-9BDF-9020B2039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66370A-DF48-4C5B-8F1A-14039EF80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64D4D7-7CB6-4133-9EBD-86FDB3CE3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DBE2A0-99D3-4016-B648-751C510E0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5371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C525C34-9ABD-4A5F-940A-38C1DF0EA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2BD092-0C79-404B-BCF7-AB6EC679E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061468-CA63-4833-9180-4A0D54D792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9C481-D572-4747-A891-2FA4D5DEC8C5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4674C-8B1B-47B6-B9B3-D63837621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A7B107-0359-4ED4-B77A-E1274C87B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27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2CE6D2-4747-4B13-B901-C0D448EC8D84}"/>
              </a:ext>
            </a:extLst>
          </p:cNvPr>
          <p:cNvSpPr txBox="1"/>
          <p:nvPr/>
        </p:nvSpPr>
        <p:spPr>
          <a:xfrm>
            <a:off x="1572295" y="2697539"/>
            <a:ext cx="9060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300">
                <a:solidFill>
                  <a:srgbClr val="584C46"/>
                </a:solidFill>
                <a:latin typeface="+mj-lt"/>
              </a:rPr>
              <a:t>Integrated contents recommendation </a:t>
            </a:r>
            <a:r>
              <a:rPr lang="en-US" altLang="ko-KR" sz="3600" b="1" spc="-300">
                <a:solidFill>
                  <a:schemeClr val="accent1"/>
                </a:solidFill>
                <a:latin typeface="+mj-lt"/>
              </a:rPr>
              <a:t>platform using Multi-Modality</a:t>
            </a:r>
            <a:endParaRPr lang="ko-KR" altLang="en-US" sz="3600" b="1" spc="-30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5ADE8F7E-E602-454D-9005-3DC5C24B248D}"/>
              </a:ext>
            </a:extLst>
          </p:cNvPr>
          <p:cNvSpPr/>
          <p:nvPr/>
        </p:nvSpPr>
        <p:spPr>
          <a:xfrm>
            <a:off x="838200" y="2311400"/>
            <a:ext cx="10528300" cy="2235200"/>
          </a:xfrm>
          <a:prstGeom prst="bracketPair">
            <a:avLst>
              <a:gd name="adj" fmla="val 12122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36DD55-5788-46EF-B2F4-2C87FA99E444}"/>
              </a:ext>
            </a:extLst>
          </p:cNvPr>
          <p:cNvSpPr txBox="1"/>
          <p:nvPr/>
        </p:nvSpPr>
        <p:spPr>
          <a:xfrm flipH="1">
            <a:off x="4901896" y="4080133"/>
            <a:ext cx="2270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HY견고딕" panose="02030600000101010101" pitchFamily="18" charset="-127"/>
                <a:ea typeface="HY견고딕" panose="02030600000101010101" pitchFamily="18" charset="-127"/>
              </a:rPr>
              <a:t>Team: 5G</a:t>
            </a:r>
            <a:endParaRPr lang="ko-KR" altLang="en-US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36964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70A9E80-8D0C-4405-B9D6-BFC7734B1060}"/>
              </a:ext>
            </a:extLst>
          </p:cNvPr>
          <p:cNvGrpSpPr/>
          <p:nvPr/>
        </p:nvGrpSpPr>
        <p:grpSpPr>
          <a:xfrm>
            <a:off x="546340" y="3241107"/>
            <a:ext cx="11099320" cy="3050538"/>
            <a:chOff x="811410" y="3004822"/>
            <a:chExt cx="11099320" cy="305053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4755F04-06A7-403C-A414-9CA0B5DCA73C}"/>
                </a:ext>
              </a:extLst>
            </p:cNvPr>
            <p:cNvGrpSpPr/>
            <p:nvPr/>
          </p:nvGrpSpPr>
          <p:grpSpPr>
            <a:xfrm>
              <a:off x="811410" y="3004822"/>
              <a:ext cx="11096109" cy="848355"/>
              <a:chOff x="731520" y="3004822"/>
              <a:chExt cx="9804400" cy="848355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1600260-D6AB-4F4F-A849-968DB208C6CF}"/>
                  </a:ext>
                </a:extLst>
              </p:cNvPr>
              <p:cNvSpPr/>
              <p:nvPr/>
            </p:nvSpPr>
            <p:spPr>
              <a:xfrm>
                <a:off x="731520" y="3004822"/>
                <a:ext cx="1960880" cy="848355"/>
              </a:xfrm>
              <a:prstGeom prst="rect">
                <a:avLst/>
              </a:prstGeom>
              <a:solidFill>
                <a:srgbClr val="EEE9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4FA123F1-0599-452D-A7CF-094D7AEBC41B}"/>
                  </a:ext>
                </a:extLst>
              </p:cNvPr>
              <p:cNvSpPr/>
              <p:nvPr/>
            </p:nvSpPr>
            <p:spPr>
              <a:xfrm>
                <a:off x="2692400" y="3004822"/>
                <a:ext cx="1960880" cy="84835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DEFDA73-E280-4438-886A-76EEC5F38B2E}"/>
                  </a:ext>
                </a:extLst>
              </p:cNvPr>
              <p:cNvSpPr/>
              <p:nvPr/>
            </p:nvSpPr>
            <p:spPr>
              <a:xfrm>
                <a:off x="4653280" y="3004822"/>
                <a:ext cx="1960880" cy="848355"/>
              </a:xfrm>
              <a:prstGeom prst="rect">
                <a:avLst/>
              </a:prstGeom>
              <a:solidFill>
                <a:schemeClr val="accent3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FA0761D-88DD-4E49-9DFB-0CAB6F71C438}"/>
                  </a:ext>
                </a:extLst>
              </p:cNvPr>
              <p:cNvSpPr/>
              <p:nvPr/>
            </p:nvSpPr>
            <p:spPr>
              <a:xfrm>
                <a:off x="6614160" y="3004822"/>
                <a:ext cx="1968629" cy="84835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A1C4734-8C13-43A9-AB95-06BAEF24F7DD}"/>
                  </a:ext>
                </a:extLst>
              </p:cNvPr>
              <p:cNvSpPr/>
              <p:nvPr/>
            </p:nvSpPr>
            <p:spPr>
              <a:xfrm>
                <a:off x="8575040" y="3004822"/>
                <a:ext cx="1960880" cy="8483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89254E0-4797-4F95-B6A9-78B0EDC6B207}"/>
                </a:ext>
              </a:extLst>
            </p:cNvPr>
            <p:cNvCxnSpPr/>
            <p:nvPr/>
          </p:nvCxnSpPr>
          <p:spPr>
            <a:xfrm>
              <a:off x="811410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182621C5-683B-4C64-A31A-B5EAEAC72395}"/>
                </a:ext>
              </a:extLst>
            </p:cNvPr>
            <p:cNvCxnSpPr/>
            <p:nvPr/>
          </p:nvCxnSpPr>
          <p:spPr>
            <a:xfrm>
              <a:off x="3029242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F15DDE47-1A83-48E7-A0B2-5950834E1AF0}"/>
                </a:ext>
              </a:extLst>
            </p:cNvPr>
            <p:cNvCxnSpPr/>
            <p:nvPr/>
          </p:nvCxnSpPr>
          <p:spPr>
            <a:xfrm>
              <a:off x="5257234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2DC2FFBA-33F0-48A4-BE1A-E88810715119}"/>
                </a:ext>
              </a:extLst>
            </p:cNvPr>
            <p:cNvCxnSpPr/>
            <p:nvPr/>
          </p:nvCxnSpPr>
          <p:spPr>
            <a:xfrm>
              <a:off x="7464906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242B43D-E13B-4197-BFFC-033ABBEE961A}"/>
                </a:ext>
              </a:extLst>
            </p:cNvPr>
            <p:cNvCxnSpPr/>
            <p:nvPr/>
          </p:nvCxnSpPr>
          <p:spPr>
            <a:xfrm>
              <a:off x="9692898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0180680-3D05-4DF6-B467-A090EC779D3F}"/>
                </a:ext>
              </a:extLst>
            </p:cNvPr>
            <p:cNvCxnSpPr/>
            <p:nvPr/>
          </p:nvCxnSpPr>
          <p:spPr>
            <a:xfrm>
              <a:off x="11910730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99AD64F3-E513-4846-9B7F-A05DF9950A20}"/>
                </a:ext>
              </a:extLst>
            </p:cNvPr>
            <p:cNvCxnSpPr>
              <a:cxnSpLocks/>
            </p:cNvCxnSpPr>
            <p:nvPr/>
          </p:nvCxnSpPr>
          <p:spPr>
            <a:xfrm>
              <a:off x="811410" y="5791200"/>
              <a:ext cx="443844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A855F15-8218-46AE-88ED-455FA0D87F8C}"/>
                </a:ext>
              </a:extLst>
            </p:cNvPr>
            <p:cNvSpPr txBox="1"/>
            <p:nvPr/>
          </p:nvSpPr>
          <p:spPr>
            <a:xfrm>
              <a:off x="1525556" y="3228944"/>
              <a:ext cx="7793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>
                  <a:solidFill>
                    <a:srgbClr val="554F4D"/>
                  </a:solidFill>
                </a:rPr>
                <a:t>1</a:t>
              </a:r>
              <a:r>
                <a:rPr lang="ko-KR" altLang="en-US" sz="2000">
                  <a:solidFill>
                    <a:srgbClr val="554F4D"/>
                  </a:solidFill>
                </a:rPr>
                <a:t>단계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C94FD1-38B8-4AB4-8ACB-FA3ABB870B22}"/>
                </a:ext>
              </a:extLst>
            </p:cNvPr>
            <p:cNvSpPr txBox="1"/>
            <p:nvPr/>
          </p:nvSpPr>
          <p:spPr>
            <a:xfrm>
              <a:off x="3745646" y="3228944"/>
              <a:ext cx="7793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>
                  <a:solidFill>
                    <a:srgbClr val="554F4D"/>
                  </a:solidFill>
                </a:rPr>
                <a:t>2</a:t>
              </a:r>
              <a:r>
                <a:rPr lang="ko-KR" altLang="en-US" sz="2000">
                  <a:solidFill>
                    <a:srgbClr val="554F4D"/>
                  </a:solidFill>
                </a:rPr>
                <a:t>단계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4D1F9FB-806E-4098-94A5-C85533DD1FA0}"/>
                </a:ext>
              </a:extLst>
            </p:cNvPr>
            <p:cNvSpPr txBox="1"/>
            <p:nvPr/>
          </p:nvSpPr>
          <p:spPr>
            <a:xfrm>
              <a:off x="5965736" y="3228944"/>
              <a:ext cx="7793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>
                  <a:solidFill>
                    <a:srgbClr val="554F4D"/>
                  </a:solidFill>
                </a:rPr>
                <a:t>3</a:t>
              </a:r>
              <a:r>
                <a:rPr lang="ko-KR" altLang="en-US" sz="2000">
                  <a:solidFill>
                    <a:srgbClr val="554F4D"/>
                  </a:solidFill>
                </a:rPr>
                <a:t>단계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A904FF1-3FDE-432C-B0AA-55B5BD127D28}"/>
                </a:ext>
              </a:extLst>
            </p:cNvPr>
            <p:cNvSpPr txBox="1"/>
            <p:nvPr/>
          </p:nvSpPr>
          <p:spPr>
            <a:xfrm>
              <a:off x="8185826" y="3228944"/>
              <a:ext cx="7793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>
                  <a:solidFill>
                    <a:srgbClr val="554F4D"/>
                  </a:solidFill>
                </a:rPr>
                <a:t>4</a:t>
              </a:r>
              <a:r>
                <a:rPr lang="ko-KR" altLang="en-US" sz="2000">
                  <a:solidFill>
                    <a:srgbClr val="554F4D"/>
                  </a:solidFill>
                </a:rPr>
                <a:t>단계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365BE74-67A5-4AC3-9AB3-DB7B1EDA68C2}"/>
                </a:ext>
              </a:extLst>
            </p:cNvPr>
            <p:cNvSpPr txBox="1"/>
            <p:nvPr/>
          </p:nvSpPr>
          <p:spPr>
            <a:xfrm>
              <a:off x="10405916" y="3228944"/>
              <a:ext cx="7793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>
                  <a:solidFill>
                    <a:schemeClr val="bg1"/>
                  </a:solidFill>
                </a:rPr>
                <a:t>5</a:t>
              </a:r>
              <a:r>
                <a:rPr lang="ko-KR" altLang="en-US" sz="2000">
                  <a:solidFill>
                    <a:schemeClr val="bg1"/>
                  </a:solidFill>
                </a:rPr>
                <a:t>단계</a:t>
              </a: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F3E54E1-1707-4DB1-B1C0-F9C453AB3EF6}"/>
              </a:ext>
            </a:extLst>
          </p:cNvPr>
          <p:cNvSpPr/>
          <p:nvPr/>
        </p:nvSpPr>
        <p:spPr>
          <a:xfrm>
            <a:off x="546340" y="1367501"/>
            <a:ext cx="11085950" cy="1463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CF5EB2-5E8D-45CD-87A9-237AC88F6770}"/>
              </a:ext>
            </a:extLst>
          </p:cNvPr>
          <p:cNvSpPr txBox="1"/>
          <p:nvPr/>
        </p:nvSpPr>
        <p:spPr>
          <a:xfrm>
            <a:off x="2362129" y="1759346"/>
            <a:ext cx="70631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150">
                <a:solidFill>
                  <a:srgbClr val="554F4D"/>
                </a:solidFill>
              </a:rPr>
              <a:t>전체 주제 또는 목표를 입력하세요</a:t>
            </a:r>
            <a:r>
              <a:rPr lang="en-US" altLang="ko-KR" sz="4000" spc="-150">
                <a:solidFill>
                  <a:srgbClr val="554F4D"/>
                </a:solidFill>
              </a:rPr>
              <a:t>.</a:t>
            </a:r>
            <a:endParaRPr lang="ko-KR" altLang="en-US" sz="4000" spc="-150">
              <a:solidFill>
                <a:srgbClr val="554F4D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C04411F-81DA-481B-8E16-2A452BABAEC2}"/>
              </a:ext>
            </a:extLst>
          </p:cNvPr>
          <p:cNvSpPr/>
          <p:nvPr/>
        </p:nvSpPr>
        <p:spPr>
          <a:xfrm>
            <a:off x="553720" y="4645725"/>
            <a:ext cx="4431496" cy="8483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8716DC8-D9E7-44E3-8738-06BCF0C5D4CF}"/>
              </a:ext>
            </a:extLst>
          </p:cNvPr>
          <p:cNvSpPr/>
          <p:nvPr/>
        </p:nvSpPr>
        <p:spPr>
          <a:xfrm>
            <a:off x="5006780" y="5069900"/>
            <a:ext cx="6635669" cy="848350"/>
          </a:xfrm>
          <a:prstGeom prst="rect">
            <a:avLst/>
          </a:prstGeom>
          <a:solidFill>
            <a:srgbClr val="E2C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4122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spc="-300" err="1">
                <a:solidFill>
                  <a:schemeClr val="accent2">
                    <a:lumMod val="60000"/>
                    <a:lumOff val="40000"/>
                  </a:schemeClr>
                </a:solidFill>
                <a:cs typeface="Arial"/>
              </a:rPr>
              <a:t>Background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5D8363D-6514-4DB2-BDD2-1FB3409EAFAC}"/>
              </a:ext>
            </a:extLst>
          </p:cNvPr>
          <p:cNvSpPr/>
          <p:nvPr/>
        </p:nvSpPr>
        <p:spPr>
          <a:xfrm>
            <a:off x="967236" y="1908073"/>
            <a:ext cx="1033103" cy="9233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B0FB678-E449-4093-AFAF-B8E362066DA3}"/>
              </a:ext>
            </a:extLst>
          </p:cNvPr>
          <p:cNvSpPr/>
          <p:nvPr/>
        </p:nvSpPr>
        <p:spPr>
          <a:xfrm>
            <a:off x="2152739" y="1908073"/>
            <a:ext cx="9072025" cy="9233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496737-B53C-4A7C-8E1A-C909542D5988}"/>
              </a:ext>
            </a:extLst>
          </p:cNvPr>
          <p:cNvSpPr txBox="1"/>
          <p:nvPr/>
        </p:nvSpPr>
        <p:spPr>
          <a:xfrm>
            <a:off x="1245581" y="2006528"/>
            <a:ext cx="476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>
                <a:solidFill>
                  <a:schemeClr val="bg1"/>
                </a:solidFill>
              </a:rPr>
              <a:t>1</a:t>
            </a:r>
            <a:endParaRPr lang="ko-KR" altLang="en-US" sz="4000" b="1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26E71B-04CF-438E-A3E4-B1D3E30553A1}"/>
              </a:ext>
            </a:extLst>
          </p:cNvPr>
          <p:cNvSpPr txBox="1"/>
          <p:nvPr/>
        </p:nvSpPr>
        <p:spPr>
          <a:xfrm>
            <a:off x="2424141" y="2061961"/>
            <a:ext cx="330090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spc="-150">
                <a:solidFill>
                  <a:schemeClr val="bg1"/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56C0097-8B77-4E38-B2A9-B87B26820A80}"/>
              </a:ext>
            </a:extLst>
          </p:cNvPr>
          <p:cNvSpPr/>
          <p:nvPr/>
        </p:nvSpPr>
        <p:spPr>
          <a:xfrm>
            <a:off x="967236" y="3301617"/>
            <a:ext cx="1033103" cy="9233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B27BB93-8640-4DBC-875B-462B74D13B7A}"/>
              </a:ext>
            </a:extLst>
          </p:cNvPr>
          <p:cNvSpPr/>
          <p:nvPr/>
        </p:nvSpPr>
        <p:spPr>
          <a:xfrm>
            <a:off x="2152739" y="3301617"/>
            <a:ext cx="9072025" cy="9233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69B547-6B49-409E-B26D-FAED0463BCDC}"/>
              </a:ext>
            </a:extLst>
          </p:cNvPr>
          <p:cNvSpPr txBox="1"/>
          <p:nvPr/>
        </p:nvSpPr>
        <p:spPr>
          <a:xfrm>
            <a:off x="1245581" y="3400072"/>
            <a:ext cx="476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>
                <a:solidFill>
                  <a:schemeClr val="bg1"/>
                </a:solidFill>
              </a:rPr>
              <a:t>2</a:t>
            </a:r>
            <a:endParaRPr lang="ko-KR" altLang="en-US" sz="4000" b="1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428299-F420-4609-81BB-156F5D043A81}"/>
              </a:ext>
            </a:extLst>
          </p:cNvPr>
          <p:cNvSpPr txBox="1"/>
          <p:nvPr/>
        </p:nvSpPr>
        <p:spPr>
          <a:xfrm>
            <a:off x="2424141" y="3455505"/>
            <a:ext cx="330090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spc="-150">
                <a:solidFill>
                  <a:schemeClr val="bg1"/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224253-CAF4-42CA-987C-40FF4F0F80DE}"/>
              </a:ext>
            </a:extLst>
          </p:cNvPr>
          <p:cNvSpPr/>
          <p:nvPr/>
        </p:nvSpPr>
        <p:spPr>
          <a:xfrm>
            <a:off x="967236" y="4695161"/>
            <a:ext cx="1033103" cy="9233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61AB56B-6D3B-4157-B417-A077B0CE792A}"/>
              </a:ext>
            </a:extLst>
          </p:cNvPr>
          <p:cNvSpPr/>
          <p:nvPr/>
        </p:nvSpPr>
        <p:spPr>
          <a:xfrm>
            <a:off x="2152739" y="4695161"/>
            <a:ext cx="9072025" cy="9233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967A8D-1CB8-4452-B93B-219D088A66FD}"/>
              </a:ext>
            </a:extLst>
          </p:cNvPr>
          <p:cNvSpPr txBox="1"/>
          <p:nvPr/>
        </p:nvSpPr>
        <p:spPr>
          <a:xfrm>
            <a:off x="1245581" y="4793616"/>
            <a:ext cx="476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>
                <a:solidFill>
                  <a:schemeClr val="tx2">
                    <a:lumMod val="75000"/>
                  </a:schemeClr>
                </a:solidFill>
              </a:rPr>
              <a:t>3</a:t>
            </a:r>
            <a:endParaRPr lang="ko-KR" altLang="en-US" sz="4000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A32A6-0C23-4F87-968C-A78F109106DC}"/>
              </a:ext>
            </a:extLst>
          </p:cNvPr>
          <p:cNvSpPr txBox="1"/>
          <p:nvPr/>
        </p:nvSpPr>
        <p:spPr>
          <a:xfrm>
            <a:off x="2424141" y="4849049"/>
            <a:ext cx="330090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spc="-15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0148426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D19CA14-144F-460D-B0AC-A9995AB5C468}"/>
              </a:ext>
            </a:extLst>
          </p:cNvPr>
          <p:cNvSpPr/>
          <p:nvPr/>
        </p:nvSpPr>
        <p:spPr>
          <a:xfrm>
            <a:off x="967236" y="1532433"/>
            <a:ext cx="2605384" cy="4631794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41CEA20-95E1-40B9-9217-4E9A1D3A8810}"/>
              </a:ext>
            </a:extLst>
          </p:cNvPr>
          <p:cNvSpPr/>
          <p:nvPr/>
        </p:nvSpPr>
        <p:spPr>
          <a:xfrm>
            <a:off x="4793308" y="1532433"/>
            <a:ext cx="2605384" cy="4631794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9C9341F-969C-49C1-8616-71C8151F612B}"/>
              </a:ext>
            </a:extLst>
          </p:cNvPr>
          <p:cNvSpPr/>
          <p:nvPr/>
        </p:nvSpPr>
        <p:spPr>
          <a:xfrm>
            <a:off x="8619380" y="1532433"/>
            <a:ext cx="2605384" cy="4631794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CECD00C1-B779-4374-8FA5-21EE9B7A7FF1}"/>
              </a:ext>
            </a:extLst>
          </p:cNvPr>
          <p:cNvSpPr/>
          <p:nvPr/>
        </p:nvSpPr>
        <p:spPr>
          <a:xfrm>
            <a:off x="967236" y="1532433"/>
            <a:ext cx="2605384" cy="711037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C7B5E45D-3CAF-4C2D-9938-F7C69946C06E}"/>
              </a:ext>
            </a:extLst>
          </p:cNvPr>
          <p:cNvSpPr/>
          <p:nvPr/>
        </p:nvSpPr>
        <p:spPr>
          <a:xfrm>
            <a:off x="4793308" y="1532432"/>
            <a:ext cx="2605384" cy="711037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600F71B9-6C3A-4663-BBF4-52DB19D5B9E4}"/>
              </a:ext>
            </a:extLst>
          </p:cNvPr>
          <p:cNvSpPr/>
          <p:nvPr/>
        </p:nvSpPr>
        <p:spPr>
          <a:xfrm>
            <a:off x="8619380" y="1532431"/>
            <a:ext cx="2605384" cy="711037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FAFF78-DCD5-4051-A725-12B3BAD00DB2}"/>
              </a:ext>
            </a:extLst>
          </p:cNvPr>
          <p:cNvSpPr txBox="1"/>
          <p:nvPr/>
        </p:nvSpPr>
        <p:spPr>
          <a:xfrm>
            <a:off x="1782134" y="1703283"/>
            <a:ext cx="97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1FFFF5-FE8B-4CA6-9FD2-BF6D43B5483B}"/>
              </a:ext>
            </a:extLst>
          </p:cNvPr>
          <p:cNvSpPr txBox="1"/>
          <p:nvPr/>
        </p:nvSpPr>
        <p:spPr>
          <a:xfrm>
            <a:off x="5608206" y="1703283"/>
            <a:ext cx="97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048F04-93D5-4B7A-BEC9-901254970872}"/>
              </a:ext>
            </a:extLst>
          </p:cNvPr>
          <p:cNvSpPr txBox="1"/>
          <p:nvPr/>
        </p:nvSpPr>
        <p:spPr>
          <a:xfrm>
            <a:off x="9434278" y="1703283"/>
            <a:ext cx="97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6C146E-262A-4C42-B83A-74E3D9D3B410}"/>
              </a:ext>
            </a:extLst>
          </p:cNvPr>
          <p:cNvSpPr txBox="1"/>
          <p:nvPr/>
        </p:nvSpPr>
        <p:spPr>
          <a:xfrm>
            <a:off x="1263732" y="2688882"/>
            <a:ext cx="2012391" cy="3029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+mn-ea"/>
              </a:rPr>
              <a:t>봄이 아무 아스라히 한 추억과 묻힌 봅니다</a:t>
            </a:r>
            <a:r>
              <a:rPr lang="en-US" altLang="ko-KR" sz="1600" spc="-150">
                <a:latin typeface="+mn-ea"/>
              </a:rPr>
              <a:t>. </a:t>
            </a:r>
            <a:r>
              <a:rPr lang="ko-KR" altLang="en-US" sz="1600" spc="-150">
                <a:latin typeface="+mn-ea"/>
              </a:rPr>
              <a:t>이름자 별빛이 써 같이 별 시와 봅니다</a:t>
            </a:r>
            <a:r>
              <a:rPr lang="en-US" altLang="ko-KR" sz="1600" spc="-150">
                <a:latin typeface="+mn-ea"/>
              </a:rPr>
              <a:t>. </a:t>
            </a:r>
            <a:r>
              <a:rPr lang="ko-KR" altLang="en-US" sz="1600" spc="-150">
                <a:latin typeface="+mn-ea"/>
              </a:rPr>
              <a:t>이름자 된 </a:t>
            </a:r>
            <a:r>
              <a:rPr lang="ko-KR" altLang="en-US" sz="1600" spc="-150" err="1">
                <a:latin typeface="+mn-ea"/>
              </a:rPr>
              <a:t>릴케</a:t>
            </a:r>
            <a:r>
              <a:rPr lang="ko-KR" altLang="en-US" sz="1600" spc="-150">
                <a:latin typeface="+mn-ea"/>
              </a:rPr>
              <a:t> 내일 써 별 책상을 있습니다</a:t>
            </a:r>
            <a:r>
              <a:rPr lang="en-US" altLang="ko-KR" sz="1600" spc="-150">
                <a:latin typeface="+mn-ea"/>
              </a:rPr>
              <a:t>. </a:t>
            </a:r>
            <a:r>
              <a:rPr lang="ko-KR" altLang="en-US" sz="1600" spc="-150">
                <a:latin typeface="+mn-ea"/>
              </a:rPr>
              <a:t>묻힌 했던 별 말 봄이 </a:t>
            </a:r>
            <a:r>
              <a:rPr lang="ko-KR" altLang="en-US" sz="1600" spc="-150" err="1">
                <a:latin typeface="+mn-ea"/>
              </a:rPr>
              <a:t>릴케</a:t>
            </a:r>
            <a:r>
              <a:rPr lang="ko-KR" altLang="en-US" sz="1600" spc="-150">
                <a:latin typeface="+mn-ea"/>
              </a:rPr>
              <a:t> 다 위에 그리워 있습니다</a:t>
            </a:r>
            <a:r>
              <a:rPr lang="en-US" altLang="ko-KR" sz="1600" spc="-150">
                <a:latin typeface="+mn-ea"/>
              </a:rPr>
              <a:t>. </a:t>
            </a:r>
            <a:r>
              <a:rPr lang="ko-KR" altLang="en-US" sz="1600" spc="-150">
                <a:latin typeface="+mn-ea"/>
              </a:rPr>
              <a:t>봄이 </a:t>
            </a:r>
            <a:r>
              <a:rPr lang="ko-KR" altLang="en-US" sz="1600" spc="-150" err="1">
                <a:latin typeface="+mn-ea"/>
              </a:rPr>
              <a:t>헤일</a:t>
            </a:r>
            <a:r>
              <a:rPr lang="ko-KR" altLang="en-US" sz="1600" spc="-150">
                <a:latin typeface="+mn-ea"/>
              </a:rPr>
              <a:t> 딴은 별 무덤 봅니다</a:t>
            </a:r>
            <a:r>
              <a:rPr lang="en-US" altLang="ko-KR" sz="1600" spc="-150">
                <a:latin typeface="+mn-ea"/>
              </a:rPr>
              <a:t>. </a:t>
            </a:r>
            <a:r>
              <a:rPr lang="ko-KR" altLang="en-US" sz="1600" spc="-150">
                <a:latin typeface="+mn-ea"/>
              </a:rPr>
              <a:t>이름과</a:t>
            </a:r>
            <a:r>
              <a:rPr lang="en-US" altLang="ko-KR" sz="1600" spc="-150">
                <a:latin typeface="+mn-ea"/>
              </a:rPr>
              <a:t>, </a:t>
            </a:r>
            <a:r>
              <a:rPr lang="ko-KR" altLang="en-US" sz="1600" spc="-150">
                <a:latin typeface="+mn-ea"/>
              </a:rPr>
              <a:t>비둘기</a:t>
            </a:r>
            <a:r>
              <a:rPr lang="en-US" altLang="ko-KR" sz="1600" spc="-150">
                <a:latin typeface="+mn-ea"/>
              </a:rPr>
              <a:t>, </a:t>
            </a:r>
            <a:r>
              <a:rPr lang="ko-KR" altLang="en-US" sz="1600" spc="-150">
                <a:latin typeface="+mn-ea"/>
              </a:rPr>
              <a:t>못 까닭입니다</a:t>
            </a:r>
            <a:r>
              <a:rPr lang="en-US" altLang="ko-KR" sz="1600" spc="-150">
                <a:latin typeface="+mn-ea"/>
              </a:rPr>
              <a:t>. </a:t>
            </a:r>
            <a:endParaRPr lang="ko-KR" altLang="en-US" sz="1600" spc="-15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7796AD-89E5-4A61-8DE4-CF5AE855F07A}"/>
              </a:ext>
            </a:extLst>
          </p:cNvPr>
          <p:cNvSpPr txBox="1"/>
          <p:nvPr/>
        </p:nvSpPr>
        <p:spPr>
          <a:xfrm>
            <a:off x="5089804" y="2668962"/>
            <a:ext cx="2012391" cy="3029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+mn-ea"/>
              </a:rPr>
              <a:t>봄이 아무 아스라히 한 추억과 묻힌 봅니다</a:t>
            </a:r>
            <a:r>
              <a:rPr lang="en-US" altLang="ko-KR" sz="1600" spc="-150">
                <a:latin typeface="+mn-ea"/>
              </a:rPr>
              <a:t>. </a:t>
            </a:r>
            <a:r>
              <a:rPr lang="ko-KR" altLang="en-US" sz="1600" spc="-150">
                <a:latin typeface="+mn-ea"/>
              </a:rPr>
              <a:t>이름자 별빛이 써 같이 별 시와 봅니다</a:t>
            </a:r>
            <a:r>
              <a:rPr lang="en-US" altLang="ko-KR" sz="1600" spc="-150">
                <a:latin typeface="+mn-ea"/>
              </a:rPr>
              <a:t>. </a:t>
            </a:r>
            <a:r>
              <a:rPr lang="ko-KR" altLang="en-US" sz="1600" spc="-150">
                <a:latin typeface="+mn-ea"/>
              </a:rPr>
              <a:t>이름자 된 </a:t>
            </a:r>
            <a:r>
              <a:rPr lang="ko-KR" altLang="en-US" sz="1600" spc="-150" err="1">
                <a:latin typeface="+mn-ea"/>
              </a:rPr>
              <a:t>릴케</a:t>
            </a:r>
            <a:r>
              <a:rPr lang="ko-KR" altLang="en-US" sz="1600" spc="-150">
                <a:latin typeface="+mn-ea"/>
              </a:rPr>
              <a:t> 내일 써 별 책상을 있습니다</a:t>
            </a:r>
            <a:r>
              <a:rPr lang="en-US" altLang="ko-KR" sz="1600" spc="-150">
                <a:latin typeface="+mn-ea"/>
              </a:rPr>
              <a:t>. </a:t>
            </a:r>
            <a:r>
              <a:rPr lang="ko-KR" altLang="en-US" sz="1600" spc="-150">
                <a:latin typeface="+mn-ea"/>
              </a:rPr>
              <a:t>묻힌 했던 별 말 봄이 </a:t>
            </a:r>
            <a:r>
              <a:rPr lang="ko-KR" altLang="en-US" sz="1600" spc="-150" err="1">
                <a:latin typeface="+mn-ea"/>
              </a:rPr>
              <a:t>릴케</a:t>
            </a:r>
            <a:r>
              <a:rPr lang="ko-KR" altLang="en-US" sz="1600" spc="-150">
                <a:latin typeface="+mn-ea"/>
              </a:rPr>
              <a:t> 다 위에 그리워 있습니다</a:t>
            </a:r>
            <a:r>
              <a:rPr lang="en-US" altLang="ko-KR" sz="1600" spc="-150">
                <a:latin typeface="+mn-ea"/>
              </a:rPr>
              <a:t>. </a:t>
            </a:r>
            <a:r>
              <a:rPr lang="ko-KR" altLang="en-US" sz="1600" spc="-150">
                <a:latin typeface="+mn-ea"/>
              </a:rPr>
              <a:t>봄이 </a:t>
            </a:r>
            <a:r>
              <a:rPr lang="ko-KR" altLang="en-US" sz="1600" spc="-150" err="1">
                <a:latin typeface="+mn-ea"/>
              </a:rPr>
              <a:t>헤일</a:t>
            </a:r>
            <a:r>
              <a:rPr lang="ko-KR" altLang="en-US" sz="1600" spc="-150">
                <a:latin typeface="+mn-ea"/>
              </a:rPr>
              <a:t> 딴은 별 무덤 봅니다</a:t>
            </a:r>
            <a:r>
              <a:rPr lang="en-US" altLang="ko-KR" sz="1600" spc="-150">
                <a:latin typeface="+mn-ea"/>
              </a:rPr>
              <a:t>. </a:t>
            </a:r>
            <a:r>
              <a:rPr lang="ko-KR" altLang="en-US" sz="1600" spc="-150">
                <a:latin typeface="+mn-ea"/>
              </a:rPr>
              <a:t>이름과</a:t>
            </a:r>
            <a:r>
              <a:rPr lang="en-US" altLang="ko-KR" sz="1600" spc="-150">
                <a:latin typeface="+mn-ea"/>
              </a:rPr>
              <a:t>, </a:t>
            </a:r>
            <a:r>
              <a:rPr lang="ko-KR" altLang="en-US" sz="1600" spc="-150">
                <a:latin typeface="+mn-ea"/>
              </a:rPr>
              <a:t>비둘기</a:t>
            </a:r>
            <a:r>
              <a:rPr lang="en-US" altLang="ko-KR" sz="1600" spc="-150">
                <a:latin typeface="+mn-ea"/>
              </a:rPr>
              <a:t>, </a:t>
            </a:r>
            <a:r>
              <a:rPr lang="ko-KR" altLang="en-US" sz="1600" spc="-150">
                <a:latin typeface="+mn-ea"/>
              </a:rPr>
              <a:t>못 까닭입니다</a:t>
            </a:r>
            <a:r>
              <a:rPr lang="en-US" altLang="ko-KR" sz="1600" spc="-150">
                <a:latin typeface="+mn-ea"/>
              </a:rPr>
              <a:t>. </a:t>
            </a:r>
            <a:endParaRPr lang="ko-KR" altLang="en-US" sz="1600" spc="-15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886A1B-C447-4BC0-93C8-827A228BFAA2}"/>
              </a:ext>
            </a:extLst>
          </p:cNvPr>
          <p:cNvSpPr txBox="1"/>
          <p:nvPr/>
        </p:nvSpPr>
        <p:spPr>
          <a:xfrm>
            <a:off x="8915876" y="2649042"/>
            <a:ext cx="2012391" cy="3029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+mn-ea"/>
              </a:rPr>
              <a:t>봄이 아무 아스라히 한 추억과 묻힌 봅니다</a:t>
            </a:r>
            <a:r>
              <a:rPr lang="en-US" altLang="ko-KR" sz="1600" spc="-150">
                <a:latin typeface="+mn-ea"/>
              </a:rPr>
              <a:t>. </a:t>
            </a:r>
            <a:r>
              <a:rPr lang="ko-KR" altLang="en-US" sz="1600" spc="-150">
                <a:latin typeface="+mn-ea"/>
              </a:rPr>
              <a:t>이름자 별빛이 써 같이 별 시와 봅니다</a:t>
            </a:r>
            <a:r>
              <a:rPr lang="en-US" altLang="ko-KR" sz="1600" spc="-150">
                <a:latin typeface="+mn-ea"/>
              </a:rPr>
              <a:t>. </a:t>
            </a:r>
            <a:r>
              <a:rPr lang="ko-KR" altLang="en-US" sz="1600" spc="-150">
                <a:latin typeface="+mn-ea"/>
              </a:rPr>
              <a:t>이름자 된 </a:t>
            </a:r>
            <a:r>
              <a:rPr lang="ko-KR" altLang="en-US" sz="1600" spc="-150" err="1">
                <a:latin typeface="+mn-ea"/>
              </a:rPr>
              <a:t>릴케</a:t>
            </a:r>
            <a:r>
              <a:rPr lang="ko-KR" altLang="en-US" sz="1600" spc="-150">
                <a:latin typeface="+mn-ea"/>
              </a:rPr>
              <a:t> 내일 써 별 책상을 있습니다</a:t>
            </a:r>
            <a:r>
              <a:rPr lang="en-US" altLang="ko-KR" sz="1600" spc="-150">
                <a:latin typeface="+mn-ea"/>
              </a:rPr>
              <a:t>. </a:t>
            </a:r>
            <a:r>
              <a:rPr lang="ko-KR" altLang="en-US" sz="1600" spc="-150">
                <a:latin typeface="+mn-ea"/>
              </a:rPr>
              <a:t>묻힌 했던 별 말 봄이 </a:t>
            </a:r>
            <a:r>
              <a:rPr lang="ko-KR" altLang="en-US" sz="1600" spc="-150" err="1">
                <a:latin typeface="+mn-ea"/>
              </a:rPr>
              <a:t>릴케</a:t>
            </a:r>
            <a:r>
              <a:rPr lang="ko-KR" altLang="en-US" sz="1600" spc="-150">
                <a:latin typeface="+mn-ea"/>
              </a:rPr>
              <a:t> 다 위에 그리워 있습니다</a:t>
            </a:r>
            <a:r>
              <a:rPr lang="en-US" altLang="ko-KR" sz="1600" spc="-150">
                <a:latin typeface="+mn-ea"/>
              </a:rPr>
              <a:t>. </a:t>
            </a:r>
            <a:r>
              <a:rPr lang="ko-KR" altLang="en-US" sz="1600" spc="-150">
                <a:latin typeface="+mn-ea"/>
              </a:rPr>
              <a:t>봄이 </a:t>
            </a:r>
            <a:r>
              <a:rPr lang="ko-KR" altLang="en-US" sz="1600" spc="-150" err="1">
                <a:latin typeface="+mn-ea"/>
              </a:rPr>
              <a:t>헤일</a:t>
            </a:r>
            <a:r>
              <a:rPr lang="ko-KR" altLang="en-US" sz="1600" spc="-150">
                <a:latin typeface="+mn-ea"/>
              </a:rPr>
              <a:t> 딴은 별 무덤 봅니다</a:t>
            </a:r>
            <a:r>
              <a:rPr lang="en-US" altLang="ko-KR" sz="1600" spc="-150">
                <a:latin typeface="+mn-ea"/>
              </a:rPr>
              <a:t>. </a:t>
            </a:r>
            <a:r>
              <a:rPr lang="ko-KR" altLang="en-US" sz="1600" spc="-150">
                <a:latin typeface="+mn-ea"/>
              </a:rPr>
              <a:t>이름과</a:t>
            </a:r>
            <a:r>
              <a:rPr lang="en-US" altLang="ko-KR" sz="1600" spc="-150">
                <a:latin typeface="+mn-ea"/>
              </a:rPr>
              <a:t>, </a:t>
            </a:r>
            <a:r>
              <a:rPr lang="ko-KR" altLang="en-US" sz="1600" spc="-150">
                <a:latin typeface="+mn-ea"/>
              </a:rPr>
              <a:t>비둘기</a:t>
            </a:r>
            <a:r>
              <a:rPr lang="en-US" altLang="ko-KR" sz="1600" spc="-150">
                <a:latin typeface="+mn-ea"/>
              </a:rPr>
              <a:t>, </a:t>
            </a:r>
            <a:r>
              <a:rPr lang="ko-KR" altLang="en-US" sz="1600" spc="-150">
                <a:latin typeface="+mn-ea"/>
              </a:rPr>
              <a:t>못 까닭입니다</a:t>
            </a:r>
            <a:r>
              <a:rPr lang="en-US" altLang="ko-KR" sz="1600" spc="-150">
                <a:latin typeface="+mn-ea"/>
              </a:rPr>
              <a:t>. </a:t>
            </a:r>
            <a:endParaRPr lang="ko-KR" altLang="en-US" sz="1600" spc="-15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583BAB-1563-4334-949B-CBB025E022E0}"/>
              </a:ext>
            </a:extLst>
          </p:cNvPr>
          <p:cNvSpPr txBox="1"/>
          <p:nvPr/>
        </p:nvSpPr>
        <p:spPr>
          <a:xfrm>
            <a:off x="3888952" y="3680628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+mn-ea"/>
              </a:rPr>
              <a:t>&gt;&gt;</a:t>
            </a:r>
            <a:endParaRPr lang="ko-KR" altLang="en-US" sz="280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4FFD48-8146-4A8A-8B48-677E5C775D85}"/>
              </a:ext>
            </a:extLst>
          </p:cNvPr>
          <p:cNvSpPr txBox="1"/>
          <p:nvPr/>
        </p:nvSpPr>
        <p:spPr>
          <a:xfrm>
            <a:off x="7695188" y="3660708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+mn-ea"/>
              </a:rPr>
              <a:t>&gt;&gt;</a:t>
            </a:r>
            <a:endParaRPr lang="ko-KR" altLang="en-US" sz="28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748139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6096000" y="956930"/>
            <a:ext cx="609600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954CEDFB-04C1-4B0A-81DD-46885A75AB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4175758"/>
              </p:ext>
            </p:extLst>
          </p:nvPr>
        </p:nvGraphicFramePr>
        <p:xfrm>
          <a:off x="967236" y="1615439"/>
          <a:ext cx="4785360" cy="47548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7897A5FA-352E-40D9-B638-E3948DB24052}"/>
              </a:ext>
            </a:extLst>
          </p:cNvPr>
          <p:cNvSpPr txBox="1"/>
          <p:nvPr/>
        </p:nvSpPr>
        <p:spPr>
          <a:xfrm>
            <a:off x="6439406" y="3061886"/>
            <a:ext cx="5270520" cy="24367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/>
              <a:t>그리워 멀리 하나에 이름과</a:t>
            </a:r>
            <a:r>
              <a:rPr lang="en-US" altLang="ko-KR" sz="1600" spc="-150"/>
              <a:t>, </a:t>
            </a:r>
            <a:r>
              <a:rPr lang="ko-KR" altLang="en-US" sz="1600" spc="-150"/>
              <a:t>무엇인지 별에도 어머니 이름자 </a:t>
            </a:r>
            <a:r>
              <a:rPr lang="ko-KR" altLang="en-US" sz="1600" spc="-150" err="1"/>
              <a:t>거외다</a:t>
            </a:r>
            <a:r>
              <a:rPr lang="en-US" altLang="ko-KR" sz="1600" spc="-150"/>
              <a:t>. </a:t>
            </a:r>
            <a:r>
              <a:rPr lang="ko-KR" altLang="en-US" sz="1600" spc="-150"/>
              <a:t>하나에 슬퍼하는 너무나 위에 된 봅니다</a:t>
            </a:r>
            <a:r>
              <a:rPr lang="en-US" altLang="ko-KR" sz="1600" spc="-150"/>
              <a:t>. </a:t>
            </a:r>
            <a:r>
              <a:rPr lang="ko-KR" altLang="en-US" sz="1600" spc="-150"/>
              <a:t>없이 별에도 이름을 나는 풀이 </a:t>
            </a:r>
            <a:r>
              <a:rPr lang="ko-KR" altLang="en-US" sz="1600" spc="-150" err="1"/>
              <a:t>거외다</a:t>
            </a:r>
            <a:r>
              <a:rPr lang="en-US" altLang="ko-KR" sz="1600" spc="-150"/>
              <a:t>. </a:t>
            </a:r>
            <a:r>
              <a:rPr lang="ko-KR" altLang="en-US" sz="1600" spc="-150"/>
              <a:t>부끄러운 시와 계절이 봅니다</a:t>
            </a:r>
            <a:r>
              <a:rPr lang="en-US" altLang="ko-KR" sz="1600" spc="-150"/>
              <a:t>. </a:t>
            </a:r>
            <a:r>
              <a:rPr lang="ko-KR" altLang="en-US" sz="1600" spc="-150"/>
              <a:t>나의 묻힌 속의 이웃 하나의 사랑과 </a:t>
            </a:r>
            <a:r>
              <a:rPr lang="ko-KR" altLang="en-US" sz="1600" spc="-150" err="1"/>
              <a:t>거외다</a:t>
            </a:r>
            <a:r>
              <a:rPr lang="en-US" altLang="ko-KR" sz="1600" spc="-150"/>
              <a:t>. </a:t>
            </a:r>
            <a:r>
              <a:rPr lang="ko-KR" altLang="en-US" sz="1600" spc="-150"/>
              <a:t>하나에 위에 강아지</a:t>
            </a:r>
            <a:r>
              <a:rPr lang="en-US" altLang="ko-KR" sz="1600" spc="-150"/>
              <a:t>, </a:t>
            </a:r>
            <a:r>
              <a:rPr lang="ko-KR" altLang="en-US" sz="1600" spc="-150"/>
              <a:t>봅니다</a:t>
            </a:r>
            <a:r>
              <a:rPr lang="en-US" altLang="ko-KR" sz="1600" spc="-150"/>
              <a:t>. </a:t>
            </a:r>
            <a:r>
              <a:rPr lang="ko-KR" altLang="en-US" sz="1600" spc="-150"/>
              <a:t>새겨지는 별 불러 어머니</a:t>
            </a:r>
            <a:r>
              <a:rPr lang="en-US" altLang="ko-KR" sz="1600" spc="-150"/>
              <a:t>, </a:t>
            </a:r>
            <a:r>
              <a:rPr lang="ko-KR" altLang="en-US" sz="1600" spc="-150"/>
              <a:t>이제 것은 별들을 </a:t>
            </a:r>
            <a:r>
              <a:rPr lang="ko-KR" altLang="en-US" sz="1600" spc="-150" err="1"/>
              <a:t>거외다</a:t>
            </a:r>
            <a:r>
              <a:rPr lang="en-US" altLang="ko-KR" sz="1600" spc="-150"/>
              <a:t>. </a:t>
            </a:r>
            <a:r>
              <a:rPr lang="ko-KR" altLang="en-US" sz="1600" spc="-150"/>
              <a:t>된 슬퍼하는 못 별 시인의 사랑과 있습니다</a:t>
            </a:r>
            <a:r>
              <a:rPr lang="en-US" altLang="ko-KR" sz="1600" spc="-150"/>
              <a:t>. </a:t>
            </a:r>
            <a:r>
              <a:rPr lang="ko-KR" altLang="en-US" sz="1600" spc="-150"/>
              <a:t>멀리 그러나 이런 겨울이 봅니다</a:t>
            </a:r>
            <a:r>
              <a:rPr lang="en-US" altLang="ko-KR" sz="1600" spc="-150"/>
              <a:t>. </a:t>
            </a:r>
            <a:r>
              <a:rPr lang="ko-KR" altLang="en-US" sz="1600" spc="-150"/>
              <a:t>하나에 풀이 별 </a:t>
            </a:r>
            <a:r>
              <a:rPr lang="ko-KR" altLang="en-US" sz="1600" spc="-150" err="1"/>
              <a:t>라이너</a:t>
            </a:r>
            <a:r>
              <a:rPr lang="ko-KR" altLang="en-US" sz="1600" spc="-150"/>
              <a:t> 쓸쓸함과 버리었습니다</a:t>
            </a:r>
            <a:r>
              <a:rPr lang="en-US" altLang="ko-KR" sz="1600" spc="-150"/>
              <a:t>. </a:t>
            </a:r>
            <a:r>
              <a:rPr lang="ko-KR" altLang="en-US" sz="1600" spc="-150"/>
              <a:t>차 나는 청춘이 이네들은 언덕 이런 멀리 하나에 봅니다</a:t>
            </a:r>
            <a:r>
              <a:rPr lang="en-US" altLang="ko-KR" sz="1600" spc="-150"/>
              <a:t>.</a:t>
            </a:r>
            <a:r>
              <a:rPr lang="ko-KR" altLang="en-US" sz="1600" spc="-150"/>
              <a:t> 어머니 한 헤는 내일 계절이 까닭입니다</a:t>
            </a:r>
            <a:r>
              <a:rPr lang="en-US" altLang="ko-KR" sz="1600" spc="-150"/>
              <a:t>. </a:t>
            </a:r>
            <a:endParaRPr lang="ko-KR" altLang="en-US" sz="1600" spc="-15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5967C4-B79D-4AB4-AB43-0B0598BBDD4C}"/>
              </a:ext>
            </a:extLst>
          </p:cNvPr>
          <p:cNvSpPr txBox="1"/>
          <p:nvPr/>
        </p:nvSpPr>
        <p:spPr>
          <a:xfrm>
            <a:off x="6504263" y="2026922"/>
            <a:ext cx="3264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D90BD-346A-444F-BDDC-CC7A42F274DD}"/>
              </a:ext>
            </a:extLst>
          </p:cNvPr>
          <p:cNvCxnSpPr/>
          <p:nvPr/>
        </p:nvCxnSpPr>
        <p:spPr>
          <a:xfrm>
            <a:off x="6504263" y="2836791"/>
            <a:ext cx="5687737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4093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2E9DC9F-5790-41C0-8C06-5597EF43A9E5}"/>
              </a:ext>
            </a:extLst>
          </p:cNvPr>
          <p:cNvSpPr/>
          <p:nvPr/>
        </p:nvSpPr>
        <p:spPr>
          <a:xfrm>
            <a:off x="540626" y="1502352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0F1DD55-7BC9-4290-8049-B9A73831AFAF}"/>
              </a:ext>
            </a:extLst>
          </p:cNvPr>
          <p:cNvSpPr/>
          <p:nvPr/>
        </p:nvSpPr>
        <p:spPr>
          <a:xfrm>
            <a:off x="538339" y="1491097"/>
            <a:ext cx="668244" cy="6682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F63EC3-5DB8-4D75-9E71-18D6362E804A}"/>
              </a:ext>
            </a:extLst>
          </p:cNvPr>
          <p:cNvSpPr txBox="1"/>
          <p:nvPr/>
        </p:nvSpPr>
        <p:spPr>
          <a:xfrm>
            <a:off x="646309" y="1532832"/>
            <a:ext cx="478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</a:rPr>
              <a:t>A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172C040-AD54-4E05-BC51-A745295656C5}"/>
              </a:ext>
            </a:extLst>
          </p:cNvPr>
          <p:cNvSpPr/>
          <p:nvPr/>
        </p:nvSpPr>
        <p:spPr>
          <a:xfrm>
            <a:off x="1626521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981893E-E7CE-424D-B26D-0BA9417301C5}"/>
              </a:ext>
            </a:extLst>
          </p:cNvPr>
          <p:cNvSpPr/>
          <p:nvPr/>
        </p:nvSpPr>
        <p:spPr>
          <a:xfrm>
            <a:off x="1895785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CB59B3B-F696-4448-9B70-9810B989E112}"/>
              </a:ext>
            </a:extLst>
          </p:cNvPr>
          <p:cNvSpPr/>
          <p:nvPr/>
        </p:nvSpPr>
        <p:spPr>
          <a:xfrm>
            <a:off x="2165050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BCA0829-70FF-4B9A-B35D-EBECF80B7123}"/>
              </a:ext>
            </a:extLst>
          </p:cNvPr>
          <p:cNvSpPr/>
          <p:nvPr/>
        </p:nvSpPr>
        <p:spPr>
          <a:xfrm>
            <a:off x="2434314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0060255-7150-482F-A9FA-D0548B1A74D7}"/>
              </a:ext>
            </a:extLst>
          </p:cNvPr>
          <p:cNvSpPr/>
          <p:nvPr/>
        </p:nvSpPr>
        <p:spPr>
          <a:xfrm>
            <a:off x="2703579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AE8C981-E2AA-41D8-B7A3-09CFD0084CDC}"/>
              </a:ext>
            </a:extLst>
          </p:cNvPr>
          <p:cNvSpPr/>
          <p:nvPr/>
        </p:nvSpPr>
        <p:spPr>
          <a:xfrm>
            <a:off x="2972843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FEDE5D9-78C9-4EFA-B6C0-A8E856169BF6}"/>
              </a:ext>
            </a:extLst>
          </p:cNvPr>
          <p:cNvSpPr/>
          <p:nvPr/>
        </p:nvSpPr>
        <p:spPr>
          <a:xfrm>
            <a:off x="3242107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6D31B3F-5B80-4842-A4F1-132BA0A613F7}"/>
              </a:ext>
            </a:extLst>
          </p:cNvPr>
          <p:cNvSpPr/>
          <p:nvPr/>
        </p:nvSpPr>
        <p:spPr>
          <a:xfrm>
            <a:off x="3511372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9DBF87D-3162-44DD-97B4-3BDA28C8CC2A}"/>
              </a:ext>
            </a:extLst>
          </p:cNvPr>
          <p:cNvSpPr/>
          <p:nvPr/>
        </p:nvSpPr>
        <p:spPr>
          <a:xfrm>
            <a:off x="3780636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3E14361-AF32-4877-9078-DB86954245F3}"/>
              </a:ext>
            </a:extLst>
          </p:cNvPr>
          <p:cNvSpPr/>
          <p:nvPr/>
        </p:nvSpPr>
        <p:spPr>
          <a:xfrm>
            <a:off x="4049901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CC626AA-C171-4DFE-9851-DF3E8D2A3E40}"/>
              </a:ext>
            </a:extLst>
          </p:cNvPr>
          <p:cNvSpPr/>
          <p:nvPr/>
        </p:nvSpPr>
        <p:spPr>
          <a:xfrm>
            <a:off x="1626521" y="2464168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9184BD9-A0C8-40CC-A649-A9677BDDEE9E}"/>
              </a:ext>
            </a:extLst>
          </p:cNvPr>
          <p:cNvSpPr/>
          <p:nvPr/>
        </p:nvSpPr>
        <p:spPr>
          <a:xfrm>
            <a:off x="1895785" y="2464168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E9B1A3C-58F1-4483-8E62-6EE44B7DCCF8}"/>
              </a:ext>
            </a:extLst>
          </p:cNvPr>
          <p:cNvSpPr/>
          <p:nvPr/>
        </p:nvSpPr>
        <p:spPr>
          <a:xfrm>
            <a:off x="2165050" y="2464168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A3455F6-3BDA-4719-B668-DE138F83536F}"/>
              </a:ext>
            </a:extLst>
          </p:cNvPr>
          <p:cNvSpPr/>
          <p:nvPr/>
        </p:nvSpPr>
        <p:spPr>
          <a:xfrm>
            <a:off x="2434314" y="2464168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08B303D-CFB3-4321-AD8A-2C8C7102F041}"/>
              </a:ext>
            </a:extLst>
          </p:cNvPr>
          <p:cNvSpPr/>
          <p:nvPr/>
        </p:nvSpPr>
        <p:spPr>
          <a:xfrm>
            <a:off x="2703579" y="2464168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85B1D202-9B96-4750-AAFE-98644DC469B1}"/>
              </a:ext>
            </a:extLst>
          </p:cNvPr>
          <p:cNvSpPr/>
          <p:nvPr/>
        </p:nvSpPr>
        <p:spPr>
          <a:xfrm>
            <a:off x="2972843" y="2464168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6FF6E95-9DBF-4D2F-8972-949930FF8427}"/>
              </a:ext>
            </a:extLst>
          </p:cNvPr>
          <p:cNvSpPr/>
          <p:nvPr/>
        </p:nvSpPr>
        <p:spPr>
          <a:xfrm>
            <a:off x="3242107" y="2464168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B1E0AEFB-21D4-424C-8F63-37766E498745}"/>
              </a:ext>
            </a:extLst>
          </p:cNvPr>
          <p:cNvSpPr/>
          <p:nvPr/>
        </p:nvSpPr>
        <p:spPr>
          <a:xfrm>
            <a:off x="3511372" y="2464168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D53A2DC-1A06-4989-9020-2041C461A496}"/>
              </a:ext>
            </a:extLst>
          </p:cNvPr>
          <p:cNvSpPr/>
          <p:nvPr/>
        </p:nvSpPr>
        <p:spPr>
          <a:xfrm>
            <a:off x="3780636" y="2464168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88958413-74AA-4D78-82B7-6B857AE43B49}"/>
              </a:ext>
            </a:extLst>
          </p:cNvPr>
          <p:cNvSpPr/>
          <p:nvPr/>
        </p:nvSpPr>
        <p:spPr>
          <a:xfrm>
            <a:off x="4049901" y="2464168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6FE9A122-1255-4D6D-897D-58EAF3D26446}"/>
              </a:ext>
            </a:extLst>
          </p:cNvPr>
          <p:cNvSpPr/>
          <p:nvPr/>
        </p:nvSpPr>
        <p:spPr>
          <a:xfrm>
            <a:off x="1626521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F14D299-3A83-4AD7-A1AA-9FDD8AB66943}"/>
              </a:ext>
            </a:extLst>
          </p:cNvPr>
          <p:cNvSpPr/>
          <p:nvPr/>
        </p:nvSpPr>
        <p:spPr>
          <a:xfrm>
            <a:off x="1895785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7A2DE17B-909F-4155-B84A-7A4A9998FB67}"/>
              </a:ext>
            </a:extLst>
          </p:cNvPr>
          <p:cNvSpPr/>
          <p:nvPr/>
        </p:nvSpPr>
        <p:spPr>
          <a:xfrm>
            <a:off x="2165050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BFAD000-C65E-4D3F-A30B-17782F54F95B}"/>
              </a:ext>
            </a:extLst>
          </p:cNvPr>
          <p:cNvSpPr/>
          <p:nvPr/>
        </p:nvSpPr>
        <p:spPr>
          <a:xfrm>
            <a:off x="2434314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94793D2-BA74-4B06-81F0-39462430DC6C}"/>
              </a:ext>
            </a:extLst>
          </p:cNvPr>
          <p:cNvSpPr/>
          <p:nvPr/>
        </p:nvSpPr>
        <p:spPr>
          <a:xfrm>
            <a:off x="2703579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77AA6FA-4D27-436F-9981-60F6F6DC9B61}"/>
              </a:ext>
            </a:extLst>
          </p:cNvPr>
          <p:cNvSpPr/>
          <p:nvPr/>
        </p:nvSpPr>
        <p:spPr>
          <a:xfrm>
            <a:off x="2972843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BA4E7F9-046A-4070-B7E7-246FBB67B45E}"/>
              </a:ext>
            </a:extLst>
          </p:cNvPr>
          <p:cNvSpPr/>
          <p:nvPr/>
        </p:nvSpPr>
        <p:spPr>
          <a:xfrm>
            <a:off x="3242107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A1561262-79F5-4AE6-B177-70114A43210D}"/>
              </a:ext>
            </a:extLst>
          </p:cNvPr>
          <p:cNvSpPr/>
          <p:nvPr/>
        </p:nvSpPr>
        <p:spPr>
          <a:xfrm>
            <a:off x="3511372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6D3AE8B2-D7DA-418F-A5E1-CFC8C9668FBA}"/>
              </a:ext>
            </a:extLst>
          </p:cNvPr>
          <p:cNvSpPr/>
          <p:nvPr/>
        </p:nvSpPr>
        <p:spPr>
          <a:xfrm>
            <a:off x="3780636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FBB17E8-0EF6-472B-BEA4-FD57D76A340C}"/>
              </a:ext>
            </a:extLst>
          </p:cNvPr>
          <p:cNvSpPr/>
          <p:nvPr/>
        </p:nvSpPr>
        <p:spPr>
          <a:xfrm>
            <a:off x="4049901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1C3FB81E-CA82-4035-8DE7-C646C577E800}"/>
              </a:ext>
            </a:extLst>
          </p:cNvPr>
          <p:cNvSpPr/>
          <p:nvPr/>
        </p:nvSpPr>
        <p:spPr>
          <a:xfrm>
            <a:off x="1626521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3E64E5A1-5AA6-446E-A6CA-8943317DF315}"/>
              </a:ext>
            </a:extLst>
          </p:cNvPr>
          <p:cNvSpPr/>
          <p:nvPr/>
        </p:nvSpPr>
        <p:spPr>
          <a:xfrm>
            <a:off x="1895785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BD35896-B4C8-496F-82A7-2E7207EFBC49}"/>
              </a:ext>
            </a:extLst>
          </p:cNvPr>
          <p:cNvSpPr/>
          <p:nvPr/>
        </p:nvSpPr>
        <p:spPr>
          <a:xfrm>
            <a:off x="2165050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857ED108-01AF-4BCA-9DF2-8EDB3D4C968B}"/>
              </a:ext>
            </a:extLst>
          </p:cNvPr>
          <p:cNvSpPr/>
          <p:nvPr/>
        </p:nvSpPr>
        <p:spPr>
          <a:xfrm>
            <a:off x="2434314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72F327D-7B6D-49B1-80B6-5451E354E395}"/>
              </a:ext>
            </a:extLst>
          </p:cNvPr>
          <p:cNvSpPr/>
          <p:nvPr/>
        </p:nvSpPr>
        <p:spPr>
          <a:xfrm>
            <a:off x="2703579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48A7F8DE-FF89-450A-AD61-790F9D403CEB}"/>
              </a:ext>
            </a:extLst>
          </p:cNvPr>
          <p:cNvSpPr/>
          <p:nvPr/>
        </p:nvSpPr>
        <p:spPr>
          <a:xfrm>
            <a:off x="2972843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351B853D-8549-4394-B490-03E9D9157B51}"/>
              </a:ext>
            </a:extLst>
          </p:cNvPr>
          <p:cNvSpPr/>
          <p:nvPr/>
        </p:nvSpPr>
        <p:spPr>
          <a:xfrm>
            <a:off x="3242107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C52A2012-6B66-428F-862E-1C3C49711455}"/>
              </a:ext>
            </a:extLst>
          </p:cNvPr>
          <p:cNvSpPr/>
          <p:nvPr/>
        </p:nvSpPr>
        <p:spPr>
          <a:xfrm>
            <a:off x="3511372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EA22AC1F-AAFF-48B6-993F-918FCD3121EA}"/>
              </a:ext>
            </a:extLst>
          </p:cNvPr>
          <p:cNvSpPr/>
          <p:nvPr/>
        </p:nvSpPr>
        <p:spPr>
          <a:xfrm>
            <a:off x="3780636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F9E441-F3D8-4539-8097-FC18A27BC766}"/>
              </a:ext>
            </a:extLst>
          </p:cNvPr>
          <p:cNvSpPr/>
          <p:nvPr/>
        </p:nvSpPr>
        <p:spPr>
          <a:xfrm>
            <a:off x="4049901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8103C16B-8298-4D41-BC83-9C9DC297AD9B}"/>
              </a:ext>
            </a:extLst>
          </p:cNvPr>
          <p:cNvSpPr/>
          <p:nvPr/>
        </p:nvSpPr>
        <p:spPr>
          <a:xfrm>
            <a:off x="1626521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E4CB037-52EF-4385-A2AC-C276CD05E5EE}"/>
              </a:ext>
            </a:extLst>
          </p:cNvPr>
          <p:cNvSpPr/>
          <p:nvPr/>
        </p:nvSpPr>
        <p:spPr>
          <a:xfrm>
            <a:off x="1895785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66A920E1-B46E-477A-8476-79323F4B48DF}"/>
              </a:ext>
            </a:extLst>
          </p:cNvPr>
          <p:cNvSpPr/>
          <p:nvPr/>
        </p:nvSpPr>
        <p:spPr>
          <a:xfrm>
            <a:off x="2165050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3E9EC5CE-9552-41B2-9503-051913FB0D4A}"/>
              </a:ext>
            </a:extLst>
          </p:cNvPr>
          <p:cNvSpPr/>
          <p:nvPr/>
        </p:nvSpPr>
        <p:spPr>
          <a:xfrm>
            <a:off x="2434314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2C2F6E6E-F07D-47EF-8263-FD3B7DF2E2E1}"/>
              </a:ext>
            </a:extLst>
          </p:cNvPr>
          <p:cNvSpPr/>
          <p:nvPr/>
        </p:nvSpPr>
        <p:spPr>
          <a:xfrm>
            <a:off x="2703579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FFA8C335-D0EE-41B5-AA24-F3A4ECFBFE7E}"/>
              </a:ext>
            </a:extLst>
          </p:cNvPr>
          <p:cNvSpPr/>
          <p:nvPr/>
        </p:nvSpPr>
        <p:spPr>
          <a:xfrm>
            <a:off x="2972843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872069FC-2B4C-4CCC-8054-6458771D732A}"/>
              </a:ext>
            </a:extLst>
          </p:cNvPr>
          <p:cNvSpPr/>
          <p:nvPr/>
        </p:nvSpPr>
        <p:spPr>
          <a:xfrm>
            <a:off x="3242107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DFE81C8-B97D-4511-B497-C279356079E4}"/>
              </a:ext>
            </a:extLst>
          </p:cNvPr>
          <p:cNvSpPr/>
          <p:nvPr/>
        </p:nvSpPr>
        <p:spPr>
          <a:xfrm>
            <a:off x="3511372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FBEBBD90-1D8A-4A5F-823A-C2DD315A953B}"/>
              </a:ext>
            </a:extLst>
          </p:cNvPr>
          <p:cNvSpPr/>
          <p:nvPr/>
        </p:nvSpPr>
        <p:spPr>
          <a:xfrm>
            <a:off x="3780636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1323298D-A95C-4D7E-941D-2E48FDB350DC}"/>
              </a:ext>
            </a:extLst>
          </p:cNvPr>
          <p:cNvSpPr/>
          <p:nvPr/>
        </p:nvSpPr>
        <p:spPr>
          <a:xfrm>
            <a:off x="4049901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E10257C8-E88A-4660-952D-ACD5E019454F}"/>
              </a:ext>
            </a:extLst>
          </p:cNvPr>
          <p:cNvSpPr/>
          <p:nvPr/>
        </p:nvSpPr>
        <p:spPr>
          <a:xfrm>
            <a:off x="1626521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09B49466-B2A8-4B67-8B0D-E4CEA12C3A0B}"/>
              </a:ext>
            </a:extLst>
          </p:cNvPr>
          <p:cNvSpPr/>
          <p:nvPr/>
        </p:nvSpPr>
        <p:spPr>
          <a:xfrm>
            <a:off x="1895785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2336AE2D-0DB4-4452-B7DA-E78E189DC2D1}"/>
              </a:ext>
            </a:extLst>
          </p:cNvPr>
          <p:cNvSpPr/>
          <p:nvPr/>
        </p:nvSpPr>
        <p:spPr>
          <a:xfrm>
            <a:off x="2165050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FB22D642-77BB-4BCD-B06D-0367A2943B3C}"/>
              </a:ext>
            </a:extLst>
          </p:cNvPr>
          <p:cNvSpPr/>
          <p:nvPr/>
        </p:nvSpPr>
        <p:spPr>
          <a:xfrm>
            <a:off x="2434314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CE0D8C62-58D0-4EDF-A18C-2AB83F364741}"/>
              </a:ext>
            </a:extLst>
          </p:cNvPr>
          <p:cNvSpPr/>
          <p:nvPr/>
        </p:nvSpPr>
        <p:spPr>
          <a:xfrm>
            <a:off x="2703579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99D76178-590C-4C36-A8CC-F06C09063855}"/>
              </a:ext>
            </a:extLst>
          </p:cNvPr>
          <p:cNvSpPr/>
          <p:nvPr/>
        </p:nvSpPr>
        <p:spPr>
          <a:xfrm>
            <a:off x="2972843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E53CF94A-536F-4331-AFBC-9BCD0D7E8A8F}"/>
              </a:ext>
            </a:extLst>
          </p:cNvPr>
          <p:cNvSpPr/>
          <p:nvPr/>
        </p:nvSpPr>
        <p:spPr>
          <a:xfrm>
            <a:off x="3242107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05B7BF25-986E-40A9-BD37-EF21BBBA1636}"/>
              </a:ext>
            </a:extLst>
          </p:cNvPr>
          <p:cNvSpPr/>
          <p:nvPr/>
        </p:nvSpPr>
        <p:spPr>
          <a:xfrm>
            <a:off x="3511372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8D03A02C-2F0C-43D6-93E7-C02FF886ACB4}"/>
              </a:ext>
            </a:extLst>
          </p:cNvPr>
          <p:cNvSpPr/>
          <p:nvPr/>
        </p:nvSpPr>
        <p:spPr>
          <a:xfrm>
            <a:off x="3780636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36491307-D22D-4D5E-B18E-6C2E64777F53}"/>
              </a:ext>
            </a:extLst>
          </p:cNvPr>
          <p:cNvSpPr/>
          <p:nvPr/>
        </p:nvSpPr>
        <p:spPr>
          <a:xfrm>
            <a:off x="4049901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B1C85777-7061-4954-8DCC-7316051BEFF4}"/>
              </a:ext>
            </a:extLst>
          </p:cNvPr>
          <p:cNvSpPr/>
          <p:nvPr/>
        </p:nvSpPr>
        <p:spPr>
          <a:xfrm>
            <a:off x="1626521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54812A14-9F52-4179-80E6-663A44D40E5B}"/>
              </a:ext>
            </a:extLst>
          </p:cNvPr>
          <p:cNvSpPr/>
          <p:nvPr/>
        </p:nvSpPr>
        <p:spPr>
          <a:xfrm>
            <a:off x="1895785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C6B04489-1AF0-4B25-8275-5A179A1258AE}"/>
              </a:ext>
            </a:extLst>
          </p:cNvPr>
          <p:cNvSpPr/>
          <p:nvPr/>
        </p:nvSpPr>
        <p:spPr>
          <a:xfrm>
            <a:off x="2165050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4490C62-5BFC-452A-AAAE-4DFB253A09FD}"/>
              </a:ext>
            </a:extLst>
          </p:cNvPr>
          <p:cNvSpPr/>
          <p:nvPr/>
        </p:nvSpPr>
        <p:spPr>
          <a:xfrm>
            <a:off x="2434314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27A4FEA5-A161-494D-BE3F-334002BF0B32}"/>
              </a:ext>
            </a:extLst>
          </p:cNvPr>
          <p:cNvSpPr/>
          <p:nvPr/>
        </p:nvSpPr>
        <p:spPr>
          <a:xfrm>
            <a:off x="2703579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C2565082-A9E4-455A-BDB3-256F2D1C8BBC}"/>
              </a:ext>
            </a:extLst>
          </p:cNvPr>
          <p:cNvSpPr/>
          <p:nvPr/>
        </p:nvSpPr>
        <p:spPr>
          <a:xfrm>
            <a:off x="2972843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682C5512-FA71-48A0-8983-9118BC9655E4}"/>
              </a:ext>
            </a:extLst>
          </p:cNvPr>
          <p:cNvSpPr/>
          <p:nvPr/>
        </p:nvSpPr>
        <p:spPr>
          <a:xfrm>
            <a:off x="3242107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7B072EEF-3A4D-4F83-B070-7D62B45E7885}"/>
              </a:ext>
            </a:extLst>
          </p:cNvPr>
          <p:cNvSpPr/>
          <p:nvPr/>
        </p:nvSpPr>
        <p:spPr>
          <a:xfrm>
            <a:off x="3511372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2A1CFD53-0992-47BF-B007-015D91336395}"/>
              </a:ext>
            </a:extLst>
          </p:cNvPr>
          <p:cNvSpPr/>
          <p:nvPr/>
        </p:nvSpPr>
        <p:spPr>
          <a:xfrm>
            <a:off x="3780636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48A58B71-26C0-4A9F-8CD5-87F20B2E26D1}"/>
              </a:ext>
            </a:extLst>
          </p:cNvPr>
          <p:cNvSpPr/>
          <p:nvPr/>
        </p:nvSpPr>
        <p:spPr>
          <a:xfrm>
            <a:off x="4049901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6B9CEFC6-864B-4A8E-8C92-4A30B90236D1}"/>
              </a:ext>
            </a:extLst>
          </p:cNvPr>
          <p:cNvSpPr/>
          <p:nvPr/>
        </p:nvSpPr>
        <p:spPr>
          <a:xfrm>
            <a:off x="1626521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9B9C7862-C3DC-44EF-B060-0D6284AA2AE9}"/>
              </a:ext>
            </a:extLst>
          </p:cNvPr>
          <p:cNvSpPr/>
          <p:nvPr/>
        </p:nvSpPr>
        <p:spPr>
          <a:xfrm>
            <a:off x="1895785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16487F58-7152-4578-A425-09AAAA321CDC}"/>
              </a:ext>
            </a:extLst>
          </p:cNvPr>
          <p:cNvSpPr/>
          <p:nvPr/>
        </p:nvSpPr>
        <p:spPr>
          <a:xfrm>
            <a:off x="2165050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714EEFBC-5609-49DB-ACD2-F0986FD80AD6}"/>
              </a:ext>
            </a:extLst>
          </p:cNvPr>
          <p:cNvSpPr/>
          <p:nvPr/>
        </p:nvSpPr>
        <p:spPr>
          <a:xfrm>
            <a:off x="2434314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382BF8F1-7049-4426-BE30-40D155F7D455}"/>
              </a:ext>
            </a:extLst>
          </p:cNvPr>
          <p:cNvSpPr/>
          <p:nvPr/>
        </p:nvSpPr>
        <p:spPr>
          <a:xfrm>
            <a:off x="2703579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ED2F72DD-977C-40C7-BC4E-D2B9D09927AD}"/>
              </a:ext>
            </a:extLst>
          </p:cNvPr>
          <p:cNvSpPr/>
          <p:nvPr/>
        </p:nvSpPr>
        <p:spPr>
          <a:xfrm>
            <a:off x="2972843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E2FB75D6-8862-4BC8-836A-9E43A33A7166}"/>
              </a:ext>
            </a:extLst>
          </p:cNvPr>
          <p:cNvSpPr/>
          <p:nvPr/>
        </p:nvSpPr>
        <p:spPr>
          <a:xfrm>
            <a:off x="3242107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A5D023AC-52D7-495D-88AE-CE1DD22565F4}"/>
              </a:ext>
            </a:extLst>
          </p:cNvPr>
          <p:cNvSpPr/>
          <p:nvPr/>
        </p:nvSpPr>
        <p:spPr>
          <a:xfrm>
            <a:off x="3511372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D8648D08-1261-44CF-83DA-8B46B84D1BEB}"/>
              </a:ext>
            </a:extLst>
          </p:cNvPr>
          <p:cNvSpPr/>
          <p:nvPr/>
        </p:nvSpPr>
        <p:spPr>
          <a:xfrm>
            <a:off x="3780636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942EE870-664C-4821-9BB7-233355CB7CF8}"/>
              </a:ext>
            </a:extLst>
          </p:cNvPr>
          <p:cNvSpPr/>
          <p:nvPr/>
        </p:nvSpPr>
        <p:spPr>
          <a:xfrm>
            <a:off x="4049901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8BBEF562-8F2F-48A2-87D4-FB44F49D08F5}"/>
              </a:ext>
            </a:extLst>
          </p:cNvPr>
          <p:cNvSpPr/>
          <p:nvPr/>
        </p:nvSpPr>
        <p:spPr>
          <a:xfrm>
            <a:off x="1626521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EE20D85F-D8B5-4359-869E-168D24AEBD52}"/>
              </a:ext>
            </a:extLst>
          </p:cNvPr>
          <p:cNvSpPr/>
          <p:nvPr/>
        </p:nvSpPr>
        <p:spPr>
          <a:xfrm>
            <a:off x="1895785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F55A5A07-7EE8-4805-8341-F77CEB5FCCE1}"/>
              </a:ext>
            </a:extLst>
          </p:cNvPr>
          <p:cNvSpPr/>
          <p:nvPr/>
        </p:nvSpPr>
        <p:spPr>
          <a:xfrm>
            <a:off x="2165050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818E1896-FFE2-471D-80C0-46344F01ED9B}"/>
              </a:ext>
            </a:extLst>
          </p:cNvPr>
          <p:cNvSpPr/>
          <p:nvPr/>
        </p:nvSpPr>
        <p:spPr>
          <a:xfrm>
            <a:off x="2434314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05E526DC-1E2E-42EE-B60C-6EFC7491D415}"/>
              </a:ext>
            </a:extLst>
          </p:cNvPr>
          <p:cNvSpPr/>
          <p:nvPr/>
        </p:nvSpPr>
        <p:spPr>
          <a:xfrm>
            <a:off x="2703579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28EFD742-C770-4D9B-82F8-DA6A71833631}"/>
              </a:ext>
            </a:extLst>
          </p:cNvPr>
          <p:cNvSpPr/>
          <p:nvPr/>
        </p:nvSpPr>
        <p:spPr>
          <a:xfrm>
            <a:off x="2972843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022E9A47-80F1-48BF-BC6D-1CD756EE8BC8}"/>
              </a:ext>
            </a:extLst>
          </p:cNvPr>
          <p:cNvSpPr/>
          <p:nvPr/>
        </p:nvSpPr>
        <p:spPr>
          <a:xfrm>
            <a:off x="3242107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5A195912-FEE5-4A4B-96F4-A9827E4CA5AC}"/>
              </a:ext>
            </a:extLst>
          </p:cNvPr>
          <p:cNvSpPr/>
          <p:nvPr/>
        </p:nvSpPr>
        <p:spPr>
          <a:xfrm>
            <a:off x="3511372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2A1DC48A-68BD-468A-8E84-41E45D5882E0}"/>
              </a:ext>
            </a:extLst>
          </p:cNvPr>
          <p:cNvSpPr/>
          <p:nvPr/>
        </p:nvSpPr>
        <p:spPr>
          <a:xfrm>
            <a:off x="3780636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C79C4A41-1283-40D2-BE64-F2AD456E12BC}"/>
              </a:ext>
            </a:extLst>
          </p:cNvPr>
          <p:cNvSpPr/>
          <p:nvPr/>
        </p:nvSpPr>
        <p:spPr>
          <a:xfrm>
            <a:off x="4049901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5107FE79-0217-4D70-92D0-E31332A87CE2}"/>
              </a:ext>
            </a:extLst>
          </p:cNvPr>
          <p:cNvSpPr/>
          <p:nvPr/>
        </p:nvSpPr>
        <p:spPr>
          <a:xfrm>
            <a:off x="1626521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0E79BD50-1373-4815-BDFB-ECD9AFB4B368}"/>
              </a:ext>
            </a:extLst>
          </p:cNvPr>
          <p:cNvSpPr/>
          <p:nvPr/>
        </p:nvSpPr>
        <p:spPr>
          <a:xfrm>
            <a:off x="1895785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DD85E12F-9BEA-44F9-9D39-DEB314890F38}"/>
              </a:ext>
            </a:extLst>
          </p:cNvPr>
          <p:cNvSpPr/>
          <p:nvPr/>
        </p:nvSpPr>
        <p:spPr>
          <a:xfrm>
            <a:off x="2165050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63C4B71B-41A3-441B-A71E-BF72A3A9A96E}"/>
              </a:ext>
            </a:extLst>
          </p:cNvPr>
          <p:cNvSpPr/>
          <p:nvPr/>
        </p:nvSpPr>
        <p:spPr>
          <a:xfrm>
            <a:off x="2434314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A107E6D8-6EB9-40D8-808B-49C0D7A28373}"/>
              </a:ext>
            </a:extLst>
          </p:cNvPr>
          <p:cNvSpPr/>
          <p:nvPr/>
        </p:nvSpPr>
        <p:spPr>
          <a:xfrm>
            <a:off x="2703579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432B1F24-3438-490E-A445-FBD8348A2A60}"/>
              </a:ext>
            </a:extLst>
          </p:cNvPr>
          <p:cNvSpPr/>
          <p:nvPr/>
        </p:nvSpPr>
        <p:spPr>
          <a:xfrm>
            <a:off x="2972843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08A3177F-5071-4B06-B658-EF33A846523C}"/>
              </a:ext>
            </a:extLst>
          </p:cNvPr>
          <p:cNvSpPr/>
          <p:nvPr/>
        </p:nvSpPr>
        <p:spPr>
          <a:xfrm>
            <a:off x="3242107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ED71C8FA-9814-4D89-85CB-EB398A9B2D46}"/>
              </a:ext>
            </a:extLst>
          </p:cNvPr>
          <p:cNvSpPr/>
          <p:nvPr/>
        </p:nvSpPr>
        <p:spPr>
          <a:xfrm>
            <a:off x="3511372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40F3B237-EC56-4834-BA32-766CED874EFE}"/>
              </a:ext>
            </a:extLst>
          </p:cNvPr>
          <p:cNvSpPr/>
          <p:nvPr/>
        </p:nvSpPr>
        <p:spPr>
          <a:xfrm>
            <a:off x="3780636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D1C7CD09-5EE2-46A5-A0A2-47FFC655961C}"/>
              </a:ext>
            </a:extLst>
          </p:cNvPr>
          <p:cNvSpPr/>
          <p:nvPr/>
        </p:nvSpPr>
        <p:spPr>
          <a:xfrm>
            <a:off x="4049901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7B1C3E6-F441-48BB-B821-50D416D46E7A}"/>
              </a:ext>
            </a:extLst>
          </p:cNvPr>
          <p:cNvSpPr txBox="1"/>
          <p:nvPr/>
        </p:nvSpPr>
        <p:spPr>
          <a:xfrm>
            <a:off x="2529675" y="5721333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>
                <a:solidFill>
                  <a:srgbClr val="3D3D3D"/>
                </a:solidFill>
                <a:latin typeface="+mj-ea"/>
                <a:ea typeface="+mj-ea"/>
              </a:rPr>
              <a:t>87%</a:t>
            </a:r>
            <a:endParaRPr lang="ko-KR" altLang="en-US" sz="2400" b="1">
              <a:solidFill>
                <a:srgbClr val="3D3D3D"/>
              </a:solidFill>
              <a:latin typeface="+mj-ea"/>
              <a:ea typeface="+mj-ea"/>
            </a:endParaRPr>
          </a:p>
        </p:txBody>
      </p: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7DB1C09C-03D7-4DEE-914B-F661DBBC5ADC}"/>
              </a:ext>
            </a:extLst>
          </p:cNvPr>
          <p:cNvCxnSpPr/>
          <p:nvPr/>
        </p:nvCxnSpPr>
        <p:spPr>
          <a:xfrm>
            <a:off x="2667216" y="5492809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E27A8539-BDA1-401F-96FA-505BD81610C6}"/>
              </a:ext>
            </a:extLst>
          </p:cNvPr>
          <p:cNvSpPr/>
          <p:nvPr/>
        </p:nvSpPr>
        <p:spPr>
          <a:xfrm>
            <a:off x="6749457" y="1504451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9DF7F7CC-1592-4439-87A0-587011DF93EF}"/>
              </a:ext>
            </a:extLst>
          </p:cNvPr>
          <p:cNvSpPr/>
          <p:nvPr/>
        </p:nvSpPr>
        <p:spPr>
          <a:xfrm>
            <a:off x="7827479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0B0E68F1-CCCC-4576-849E-68A6B23E81D3}"/>
              </a:ext>
            </a:extLst>
          </p:cNvPr>
          <p:cNvSpPr/>
          <p:nvPr/>
        </p:nvSpPr>
        <p:spPr>
          <a:xfrm>
            <a:off x="8096743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53D30D8D-717A-4574-9BA8-C5C3FA1B1496}"/>
              </a:ext>
            </a:extLst>
          </p:cNvPr>
          <p:cNvSpPr/>
          <p:nvPr/>
        </p:nvSpPr>
        <p:spPr>
          <a:xfrm>
            <a:off x="8366008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58B19031-A7CC-4BD9-BB34-B3FFAE4ECBF5}"/>
              </a:ext>
            </a:extLst>
          </p:cNvPr>
          <p:cNvSpPr/>
          <p:nvPr/>
        </p:nvSpPr>
        <p:spPr>
          <a:xfrm>
            <a:off x="8635272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F6CE806F-8758-4517-BA92-3D4B67FA9433}"/>
              </a:ext>
            </a:extLst>
          </p:cNvPr>
          <p:cNvSpPr/>
          <p:nvPr/>
        </p:nvSpPr>
        <p:spPr>
          <a:xfrm>
            <a:off x="8904537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66292D5F-B48A-43F9-8688-D8DB0D5D1062}"/>
              </a:ext>
            </a:extLst>
          </p:cNvPr>
          <p:cNvSpPr/>
          <p:nvPr/>
        </p:nvSpPr>
        <p:spPr>
          <a:xfrm>
            <a:off x="9173801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D9BDE65B-46B6-4573-8BC3-795564D3B9F8}"/>
              </a:ext>
            </a:extLst>
          </p:cNvPr>
          <p:cNvSpPr/>
          <p:nvPr/>
        </p:nvSpPr>
        <p:spPr>
          <a:xfrm>
            <a:off x="9443065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AC9D6274-AC7E-40BC-B8B0-F4066679FC16}"/>
              </a:ext>
            </a:extLst>
          </p:cNvPr>
          <p:cNvSpPr/>
          <p:nvPr/>
        </p:nvSpPr>
        <p:spPr>
          <a:xfrm>
            <a:off x="9712330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89E53EBD-50B6-4547-AD81-B65196064CA7}"/>
              </a:ext>
            </a:extLst>
          </p:cNvPr>
          <p:cNvSpPr/>
          <p:nvPr/>
        </p:nvSpPr>
        <p:spPr>
          <a:xfrm>
            <a:off x="9981594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A35360FE-A514-4DB6-A400-0960135CC503}"/>
              </a:ext>
            </a:extLst>
          </p:cNvPr>
          <p:cNvSpPr/>
          <p:nvPr/>
        </p:nvSpPr>
        <p:spPr>
          <a:xfrm>
            <a:off x="10250859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291FECBC-0147-4876-A084-79D50F4D9A35}"/>
              </a:ext>
            </a:extLst>
          </p:cNvPr>
          <p:cNvSpPr/>
          <p:nvPr/>
        </p:nvSpPr>
        <p:spPr>
          <a:xfrm>
            <a:off x="7827479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B64CA570-908D-4EDC-9849-6B5BF620B8EE}"/>
              </a:ext>
            </a:extLst>
          </p:cNvPr>
          <p:cNvSpPr/>
          <p:nvPr/>
        </p:nvSpPr>
        <p:spPr>
          <a:xfrm>
            <a:off x="8096743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F5438589-81FE-4A2D-8C13-AE35072F083D}"/>
              </a:ext>
            </a:extLst>
          </p:cNvPr>
          <p:cNvSpPr/>
          <p:nvPr/>
        </p:nvSpPr>
        <p:spPr>
          <a:xfrm>
            <a:off x="8366008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CE3369F1-072E-4DA1-8797-486C44E33B0F}"/>
              </a:ext>
            </a:extLst>
          </p:cNvPr>
          <p:cNvSpPr/>
          <p:nvPr/>
        </p:nvSpPr>
        <p:spPr>
          <a:xfrm>
            <a:off x="8635272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CF974D1A-2067-4406-B565-EE5FDBA46AAF}"/>
              </a:ext>
            </a:extLst>
          </p:cNvPr>
          <p:cNvSpPr/>
          <p:nvPr/>
        </p:nvSpPr>
        <p:spPr>
          <a:xfrm>
            <a:off x="8904537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5A3D2ACB-EF16-4415-8036-98FD84A265C2}"/>
              </a:ext>
            </a:extLst>
          </p:cNvPr>
          <p:cNvSpPr/>
          <p:nvPr/>
        </p:nvSpPr>
        <p:spPr>
          <a:xfrm>
            <a:off x="9173801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8C01CA2D-FFBE-4CD2-8D32-CD3A846BAA6A}"/>
              </a:ext>
            </a:extLst>
          </p:cNvPr>
          <p:cNvSpPr/>
          <p:nvPr/>
        </p:nvSpPr>
        <p:spPr>
          <a:xfrm>
            <a:off x="9443065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A83ED4B7-87F6-4D1E-BA5A-98711479531D}"/>
              </a:ext>
            </a:extLst>
          </p:cNvPr>
          <p:cNvSpPr/>
          <p:nvPr/>
        </p:nvSpPr>
        <p:spPr>
          <a:xfrm>
            <a:off x="9712330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CE4C5EDA-909D-4521-8CF5-1E37283064E4}"/>
              </a:ext>
            </a:extLst>
          </p:cNvPr>
          <p:cNvSpPr/>
          <p:nvPr/>
        </p:nvSpPr>
        <p:spPr>
          <a:xfrm>
            <a:off x="9981594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877A64B2-873B-48A1-9DB5-2F66C791680E}"/>
              </a:ext>
            </a:extLst>
          </p:cNvPr>
          <p:cNvSpPr/>
          <p:nvPr/>
        </p:nvSpPr>
        <p:spPr>
          <a:xfrm>
            <a:off x="10250859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47F947E2-C7D3-4FEA-B773-F4F067120634}"/>
              </a:ext>
            </a:extLst>
          </p:cNvPr>
          <p:cNvSpPr/>
          <p:nvPr/>
        </p:nvSpPr>
        <p:spPr>
          <a:xfrm>
            <a:off x="7827479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B03B3A42-3781-4E24-94F7-0962E812CAF8}"/>
              </a:ext>
            </a:extLst>
          </p:cNvPr>
          <p:cNvSpPr/>
          <p:nvPr/>
        </p:nvSpPr>
        <p:spPr>
          <a:xfrm>
            <a:off x="8096743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FCF63812-F860-45F1-9204-70F32FAD3126}"/>
              </a:ext>
            </a:extLst>
          </p:cNvPr>
          <p:cNvSpPr/>
          <p:nvPr/>
        </p:nvSpPr>
        <p:spPr>
          <a:xfrm>
            <a:off x="8366008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153053AD-BCEB-45CB-8E86-A6E88CFBC911}"/>
              </a:ext>
            </a:extLst>
          </p:cNvPr>
          <p:cNvSpPr/>
          <p:nvPr/>
        </p:nvSpPr>
        <p:spPr>
          <a:xfrm>
            <a:off x="8635272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02178B7B-CE47-4DC9-A463-9E9D943C0DF6}"/>
              </a:ext>
            </a:extLst>
          </p:cNvPr>
          <p:cNvSpPr/>
          <p:nvPr/>
        </p:nvSpPr>
        <p:spPr>
          <a:xfrm>
            <a:off x="8904537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32611F4D-7514-4379-9FC8-7622E2AC848E}"/>
              </a:ext>
            </a:extLst>
          </p:cNvPr>
          <p:cNvSpPr/>
          <p:nvPr/>
        </p:nvSpPr>
        <p:spPr>
          <a:xfrm>
            <a:off x="9173801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55861908-3C7E-4F00-B25F-138243F6044B}"/>
              </a:ext>
            </a:extLst>
          </p:cNvPr>
          <p:cNvSpPr/>
          <p:nvPr/>
        </p:nvSpPr>
        <p:spPr>
          <a:xfrm>
            <a:off x="9443065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64B666A9-79AE-4048-99E3-1896B5E99665}"/>
              </a:ext>
            </a:extLst>
          </p:cNvPr>
          <p:cNvSpPr/>
          <p:nvPr/>
        </p:nvSpPr>
        <p:spPr>
          <a:xfrm>
            <a:off x="9712330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96CC2B0E-E5CB-48E2-AD78-4C060917BD8F}"/>
              </a:ext>
            </a:extLst>
          </p:cNvPr>
          <p:cNvSpPr/>
          <p:nvPr/>
        </p:nvSpPr>
        <p:spPr>
          <a:xfrm>
            <a:off x="9981594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2ECF1083-070E-493C-BEB6-5D046644E281}"/>
              </a:ext>
            </a:extLst>
          </p:cNvPr>
          <p:cNvSpPr/>
          <p:nvPr/>
        </p:nvSpPr>
        <p:spPr>
          <a:xfrm>
            <a:off x="10250859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0ABFEF76-6FB9-4C47-AA26-9AA728E8BF7C}"/>
              </a:ext>
            </a:extLst>
          </p:cNvPr>
          <p:cNvSpPr/>
          <p:nvPr/>
        </p:nvSpPr>
        <p:spPr>
          <a:xfrm>
            <a:off x="7827479" y="308270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E1187735-57A9-4744-86F2-506BA78B9557}"/>
              </a:ext>
            </a:extLst>
          </p:cNvPr>
          <p:cNvSpPr/>
          <p:nvPr/>
        </p:nvSpPr>
        <p:spPr>
          <a:xfrm>
            <a:off x="8096743" y="308270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3320AF0B-C879-40EE-81A8-89C00B216E6A}"/>
              </a:ext>
            </a:extLst>
          </p:cNvPr>
          <p:cNvSpPr/>
          <p:nvPr/>
        </p:nvSpPr>
        <p:spPr>
          <a:xfrm>
            <a:off x="8366008" y="308270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C2C54062-F947-49A0-BCC6-002930300DE5}"/>
              </a:ext>
            </a:extLst>
          </p:cNvPr>
          <p:cNvSpPr/>
          <p:nvPr/>
        </p:nvSpPr>
        <p:spPr>
          <a:xfrm>
            <a:off x="8635272" y="308270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371120FE-1D14-4528-8633-6AC1C132F981}"/>
              </a:ext>
            </a:extLst>
          </p:cNvPr>
          <p:cNvSpPr/>
          <p:nvPr/>
        </p:nvSpPr>
        <p:spPr>
          <a:xfrm>
            <a:off x="8904537" y="308270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CDF2F5BB-BBBD-46A2-ACB5-F36B68ED1975}"/>
              </a:ext>
            </a:extLst>
          </p:cNvPr>
          <p:cNvSpPr/>
          <p:nvPr/>
        </p:nvSpPr>
        <p:spPr>
          <a:xfrm>
            <a:off x="9173801" y="308270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F33B78C1-5811-470E-B6FE-11D07D8BCF26}"/>
              </a:ext>
            </a:extLst>
          </p:cNvPr>
          <p:cNvSpPr/>
          <p:nvPr/>
        </p:nvSpPr>
        <p:spPr>
          <a:xfrm>
            <a:off x="9443065" y="308270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30435CD7-E309-4C4E-8415-DC198F41ABBA}"/>
              </a:ext>
            </a:extLst>
          </p:cNvPr>
          <p:cNvSpPr/>
          <p:nvPr/>
        </p:nvSpPr>
        <p:spPr>
          <a:xfrm>
            <a:off x="9712330" y="308270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141EAE5D-DC91-4160-92F8-E092E44779CD}"/>
              </a:ext>
            </a:extLst>
          </p:cNvPr>
          <p:cNvSpPr/>
          <p:nvPr/>
        </p:nvSpPr>
        <p:spPr>
          <a:xfrm>
            <a:off x="9981594" y="308270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BB51E514-3CC7-4EF1-AF7C-FED8DFC5F708}"/>
              </a:ext>
            </a:extLst>
          </p:cNvPr>
          <p:cNvSpPr/>
          <p:nvPr/>
        </p:nvSpPr>
        <p:spPr>
          <a:xfrm>
            <a:off x="10250859" y="308270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844D1ED9-7832-497C-83B6-6CBDCAC044D5}"/>
              </a:ext>
            </a:extLst>
          </p:cNvPr>
          <p:cNvSpPr/>
          <p:nvPr/>
        </p:nvSpPr>
        <p:spPr>
          <a:xfrm>
            <a:off x="7827479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419ABF06-FAD8-4059-84FF-6B9BDF6FEA5E}"/>
              </a:ext>
            </a:extLst>
          </p:cNvPr>
          <p:cNvSpPr/>
          <p:nvPr/>
        </p:nvSpPr>
        <p:spPr>
          <a:xfrm>
            <a:off x="8096743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F4A7C9E3-86C8-415D-A09B-60C51906BAAD}"/>
              </a:ext>
            </a:extLst>
          </p:cNvPr>
          <p:cNvSpPr/>
          <p:nvPr/>
        </p:nvSpPr>
        <p:spPr>
          <a:xfrm>
            <a:off x="8366008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68FA6EF4-FA72-422B-9A71-5766147A6F15}"/>
              </a:ext>
            </a:extLst>
          </p:cNvPr>
          <p:cNvSpPr/>
          <p:nvPr/>
        </p:nvSpPr>
        <p:spPr>
          <a:xfrm>
            <a:off x="8635272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F935D27F-7923-48DC-B36F-D523DD3BB557}"/>
              </a:ext>
            </a:extLst>
          </p:cNvPr>
          <p:cNvSpPr/>
          <p:nvPr/>
        </p:nvSpPr>
        <p:spPr>
          <a:xfrm>
            <a:off x="8904537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DC38CF75-1267-4C16-A85B-AC250C1F0E8A}"/>
              </a:ext>
            </a:extLst>
          </p:cNvPr>
          <p:cNvSpPr/>
          <p:nvPr/>
        </p:nvSpPr>
        <p:spPr>
          <a:xfrm>
            <a:off x="9173801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B616A496-CB49-4D66-AB79-A4FFB5CDD92C}"/>
              </a:ext>
            </a:extLst>
          </p:cNvPr>
          <p:cNvSpPr/>
          <p:nvPr/>
        </p:nvSpPr>
        <p:spPr>
          <a:xfrm>
            <a:off x="9443065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6E92E4A1-AED7-4169-9C07-72054A105097}"/>
              </a:ext>
            </a:extLst>
          </p:cNvPr>
          <p:cNvSpPr/>
          <p:nvPr/>
        </p:nvSpPr>
        <p:spPr>
          <a:xfrm>
            <a:off x="9712330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64948F31-DE2D-40F2-A9E9-CF608A4CC877}"/>
              </a:ext>
            </a:extLst>
          </p:cNvPr>
          <p:cNvSpPr/>
          <p:nvPr/>
        </p:nvSpPr>
        <p:spPr>
          <a:xfrm>
            <a:off x="9981594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BF5E556E-A149-434B-8781-D152E373FDFC}"/>
              </a:ext>
            </a:extLst>
          </p:cNvPr>
          <p:cNvSpPr/>
          <p:nvPr/>
        </p:nvSpPr>
        <p:spPr>
          <a:xfrm>
            <a:off x="10250859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8C6EC570-1229-4A6F-BB51-7FE280E0B436}"/>
              </a:ext>
            </a:extLst>
          </p:cNvPr>
          <p:cNvSpPr/>
          <p:nvPr/>
        </p:nvSpPr>
        <p:spPr>
          <a:xfrm>
            <a:off x="7827479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BC6C47F4-472F-4C41-BC7F-1EF84A735CA5}"/>
              </a:ext>
            </a:extLst>
          </p:cNvPr>
          <p:cNvSpPr/>
          <p:nvPr/>
        </p:nvSpPr>
        <p:spPr>
          <a:xfrm>
            <a:off x="8096743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614AA89-E9F2-47BE-9FC4-1D5EBB5CB4A1}"/>
              </a:ext>
            </a:extLst>
          </p:cNvPr>
          <p:cNvSpPr/>
          <p:nvPr/>
        </p:nvSpPr>
        <p:spPr>
          <a:xfrm>
            <a:off x="8366008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82ADDBC9-4C29-48E9-9528-B08826FFDB1D}"/>
              </a:ext>
            </a:extLst>
          </p:cNvPr>
          <p:cNvSpPr/>
          <p:nvPr/>
        </p:nvSpPr>
        <p:spPr>
          <a:xfrm>
            <a:off x="8635272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8F8A1D81-C359-44FE-AEF9-EC4817D78210}"/>
              </a:ext>
            </a:extLst>
          </p:cNvPr>
          <p:cNvSpPr/>
          <p:nvPr/>
        </p:nvSpPr>
        <p:spPr>
          <a:xfrm>
            <a:off x="8904537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9AE53F88-0218-4725-A922-4CB0A2C2A2E5}"/>
              </a:ext>
            </a:extLst>
          </p:cNvPr>
          <p:cNvSpPr/>
          <p:nvPr/>
        </p:nvSpPr>
        <p:spPr>
          <a:xfrm>
            <a:off x="9173801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24F54BFE-B9F6-4D3F-AB1A-729BA994C47F}"/>
              </a:ext>
            </a:extLst>
          </p:cNvPr>
          <p:cNvSpPr/>
          <p:nvPr/>
        </p:nvSpPr>
        <p:spPr>
          <a:xfrm>
            <a:off x="9443065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72D2A852-B1EB-49D0-B8CF-F82F61CA1076}"/>
              </a:ext>
            </a:extLst>
          </p:cNvPr>
          <p:cNvSpPr/>
          <p:nvPr/>
        </p:nvSpPr>
        <p:spPr>
          <a:xfrm>
            <a:off x="9712330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DD4A6F0C-C17A-4C2B-A494-33B8B64000D3}"/>
              </a:ext>
            </a:extLst>
          </p:cNvPr>
          <p:cNvSpPr/>
          <p:nvPr/>
        </p:nvSpPr>
        <p:spPr>
          <a:xfrm>
            <a:off x="9981594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92A5E1DF-78FF-404D-811E-74FB124990D3}"/>
              </a:ext>
            </a:extLst>
          </p:cNvPr>
          <p:cNvSpPr/>
          <p:nvPr/>
        </p:nvSpPr>
        <p:spPr>
          <a:xfrm>
            <a:off x="10250859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08229B21-DAB7-4F34-94F6-663B9448D767}"/>
              </a:ext>
            </a:extLst>
          </p:cNvPr>
          <p:cNvSpPr/>
          <p:nvPr/>
        </p:nvSpPr>
        <p:spPr>
          <a:xfrm>
            <a:off x="7827479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649E2094-27FD-4258-A0B6-1EF2BFEF9B3C}"/>
              </a:ext>
            </a:extLst>
          </p:cNvPr>
          <p:cNvSpPr/>
          <p:nvPr/>
        </p:nvSpPr>
        <p:spPr>
          <a:xfrm>
            <a:off x="8096743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2CF59F96-B633-4C91-B5FA-5125E450ADE7}"/>
              </a:ext>
            </a:extLst>
          </p:cNvPr>
          <p:cNvSpPr/>
          <p:nvPr/>
        </p:nvSpPr>
        <p:spPr>
          <a:xfrm>
            <a:off x="8366008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DE1491C3-0919-4121-AF5C-E0C5CD8F2D77}"/>
              </a:ext>
            </a:extLst>
          </p:cNvPr>
          <p:cNvSpPr/>
          <p:nvPr/>
        </p:nvSpPr>
        <p:spPr>
          <a:xfrm>
            <a:off x="8635272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CD81DB64-A129-445B-B4B2-7975C18AE94F}"/>
              </a:ext>
            </a:extLst>
          </p:cNvPr>
          <p:cNvSpPr/>
          <p:nvPr/>
        </p:nvSpPr>
        <p:spPr>
          <a:xfrm>
            <a:off x="8904537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93C71342-3E33-4DC7-94FE-77BBF58CCBE2}"/>
              </a:ext>
            </a:extLst>
          </p:cNvPr>
          <p:cNvSpPr/>
          <p:nvPr/>
        </p:nvSpPr>
        <p:spPr>
          <a:xfrm>
            <a:off x="9173801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BA0A025F-A801-4390-AC5C-785E592E4CD6}"/>
              </a:ext>
            </a:extLst>
          </p:cNvPr>
          <p:cNvSpPr/>
          <p:nvPr/>
        </p:nvSpPr>
        <p:spPr>
          <a:xfrm>
            <a:off x="9443065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5D62736E-9512-4326-8AC4-27FE8B68E7F3}"/>
              </a:ext>
            </a:extLst>
          </p:cNvPr>
          <p:cNvSpPr/>
          <p:nvPr/>
        </p:nvSpPr>
        <p:spPr>
          <a:xfrm>
            <a:off x="9712330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B278BBFD-A66F-499E-AF3F-C63B8AB74D1D}"/>
              </a:ext>
            </a:extLst>
          </p:cNvPr>
          <p:cNvSpPr/>
          <p:nvPr/>
        </p:nvSpPr>
        <p:spPr>
          <a:xfrm>
            <a:off x="9981594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E549DC3D-E304-4FE4-9DEC-D1ABAB468443}"/>
              </a:ext>
            </a:extLst>
          </p:cNvPr>
          <p:cNvSpPr/>
          <p:nvPr/>
        </p:nvSpPr>
        <p:spPr>
          <a:xfrm>
            <a:off x="10250859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C685E617-7167-4F68-BF6A-A53D60C52967}"/>
              </a:ext>
            </a:extLst>
          </p:cNvPr>
          <p:cNvSpPr/>
          <p:nvPr/>
        </p:nvSpPr>
        <p:spPr>
          <a:xfrm>
            <a:off x="7827479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2B7D901B-1D47-44B1-AAE8-30117795E064}"/>
              </a:ext>
            </a:extLst>
          </p:cNvPr>
          <p:cNvSpPr/>
          <p:nvPr/>
        </p:nvSpPr>
        <p:spPr>
          <a:xfrm>
            <a:off x="8096743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2FA3D53F-855E-470D-96B1-1641AC112ADE}"/>
              </a:ext>
            </a:extLst>
          </p:cNvPr>
          <p:cNvSpPr/>
          <p:nvPr/>
        </p:nvSpPr>
        <p:spPr>
          <a:xfrm>
            <a:off x="8366008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4E72AFF4-28B4-48E1-9E0E-ECC0A64CF9D9}"/>
              </a:ext>
            </a:extLst>
          </p:cNvPr>
          <p:cNvSpPr/>
          <p:nvPr/>
        </p:nvSpPr>
        <p:spPr>
          <a:xfrm>
            <a:off x="8635272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42E48C6F-8959-4C8A-AC33-C7537AE056A9}"/>
              </a:ext>
            </a:extLst>
          </p:cNvPr>
          <p:cNvSpPr/>
          <p:nvPr/>
        </p:nvSpPr>
        <p:spPr>
          <a:xfrm>
            <a:off x="8904537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16AE717E-1674-4B1F-9894-07D5008CE783}"/>
              </a:ext>
            </a:extLst>
          </p:cNvPr>
          <p:cNvSpPr/>
          <p:nvPr/>
        </p:nvSpPr>
        <p:spPr>
          <a:xfrm>
            <a:off x="9173801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19D1909F-65B4-49F5-8B2D-77EC91F7C3F2}"/>
              </a:ext>
            </a:extLst>
          </p:cNvPr>
          <p:cNvSpPr/>
          <p:nvPr/>
        </p:nvSpPr>
        <p:spPr>
          <a:xfrm>
            <a:off x="9443065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CD89F0A4-203A-42AB-B56F-301F5AC59091}"/>
              </a:ext>
            </a:extLst>
          </p:cNvPr>
          <p:cNvSpPr/>
          <p:nvPr/>
        </p:nvSpPr>
        <p:spPr>
          <a:xfrm>
            <a:off x="9712330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4EF9C3C7-6D87-4AC3-A84C-83A7B374A4AF}"/>
              </a:ext>
            </a:extLst>
          </p:cNvPr>
          <p:cNvSpPr/>
          <p:nvPr/>
        </p:nvSpPr>
        <p:spPr>
          <a:xfrm>
            <a:off x="9981594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BCEACD11-E795-483B-AB71-C48DEB091AE4}"/>
              </a:ext>
            </a:extLst>
          </p:cNvPr>
          <p:cNvSpPr/>
          <p:nvPr/>
        </p:nvSpPr>
        <p:spPr>
          <a:xfrm>
            <a:off x="10250859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5AF0A80E-E379-4540-AD35-10B2F11200D9}"/>
              </a:ext>
            </a:extLst>
          </p:cNvPr>
          <p:cNvSpPr/>
          <p:nvPr/>
        </p:nvSpPr>
        <p:spPr>
          <a:xfrm>
            <a:off x="7827479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562DE786-4AE8-4FBA-8E99-9B3B7FFF4E70}"/>
              </a:ext>
            </a:extLst>
          </p:cNvPr>
          <p:cNvSpPr/>
          <p:nvPr/>
        </p:nvSpPr>
        <p:spPr>
          <a:xfrm>
            <a:off x="8096743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F5B1D7B5-2241-465B-A508-E9A6016311B6}"/>
              </a:ext>
            </a:extLst>
          </p:cNvPr>
          <p:cNvSpPr/>
          <p:nvPr/>
        </p:nvSpPr>
        <p:spPr>
          <a:xfrm>
            <a:off x="8366008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4BF1789A-C363-4902-A9B5-CAB101A4A5E7}"/>
              </a:ext>
            </a:extLst>
          </p:cNvPr>
          <p:cNvSpPr/>
          <p:nvPr/>
        </p:nvSpPr>
        <p:spPr>
          <a:xfrm>
            <a:off x="8635272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968A8F14-0995-42E6-9785-A171D09D7A60}"/>
              </a:ext>
            </a:extLst>
          </p:cNvPr>
          <p:cNvSpPr/>
          <p:nvPr/>
        </p:nvSpPr>
        <p:spPr>
          <a:xfrm>
            <a:off x="8904537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6E70BCC0-8870-4275-B56D-3DC05DD3CD5D}"/>
              </a:ext>
            </a:extLst>
          </p:cNvPr>
          <p:cNvSpPr/>
          <p:nvPr/>
        </p:nvSpPr>
        <p:spPr>
          <a:xfrm>
            <a:off x="9173801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853B04AF-A061-4219-9837-050FE023ED37}"/>
              </a:ext>
            </a:extLst>
          </p:cNvPr>
          <p:cNvSpPr/>
          <p:nvPr/>
        </p:nvSpPr>
        <p:spPr>
          <a:xfrm>
            <a:off x="9443065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01760AD8-6C48-413E-B10D-945B954E2195}"/>
              </a:ext>
            </a:extLst>
          </p:cNvPr>
          <p:cNvSpPr/>
          <p:nvPr/>
        </p:nvSpPr>
        <p:spPr>
          <a:xfrm>
            <a:off x="9712330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2086B1BC-5C97-43A4-9EB7-CC26589E18C1}"/>
              </a:ext>
            </a:extLst>
          </p:cNvPr>
          <p:cNvSpPr/>
          <p:nvPr/>
        </p:nvSpPr>
        <p:spPr>
          <a:xfrm>
            <a:off x="9981594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E79DE5F8-7110-4095-9D29-295E11AF548F}"/>
              </a:ext>
            </a:extLst>
          </p:cNvPr>
          <p:cNvSpPr/>
          <p:nvPr/>
        </p:nvSpPr>
        <p:spPr>
          <a:xfrm>
            <a:off x="10250859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0BB6DB2E-5537-4A01-99BF-48B67018D241}"/>
              </a:ext>
            </a:extLst>
          </p:cNvPr>
          <p:cNvSpPr/>
          <p:nvPr/>
        </p:nvSpPr>
        <p:spPr>
          <a:xfrm>
            <a:off x="7827479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63F8A142-CF5A-4B32-857A-4884F852FE27}"/>
              </a:ext>
            </a:extLst>
          </p:cNvPr>
          <p:cNvSpPr/>
          <p:nvPr/>
        </p:nvSpPr>
        <p:spPr>
          <a:xfrm>
            <a:off x="8096743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ABCB7FE8-F596-4B18-A356-E652A9329542}"/>
              </a:ext>
            </a:extLst>
          </p:cNvPr>
          <p:cNvSpPr/>
          <p:nvPr/>
        </p:nvSpPr>
        <p:spPr>
          <a:xfrm>
            <a:off x="8366008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0754518B-A201-48A3-93D5-F173E4114C84}"/>
              </a:ext>
            </a:extLst>
          </p:cNvPr>
          <p:cNvSpPr/>
          <p:nvPr/>
        </p:nvSpPr>
        <p:spPr>
          <a:xfrm>
            <a:off x="8635272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07B39A07-0C43-401E-BD6C-CC893DC8EDFB}"/>
              </a:ext>
            </a:extLst>
          </p:cNvPr>
          <p:cNvSpPr/>
          <p:nvPr/>
        </p:nvSpPr>
        <p:spPr>
          <a:xfrm>
            <a:off x="8904537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288500BA-3FEA-47EA-8C68-18FE9FB818D9}"/>
              </a:ext>
            </a:extLst>
          </p:cNvPr>
          <p:cNvSpPr/>
          <p:nvPr/>
        </p:nvSpPr>
        <p:spPr>
          <a:xfrm>
            <a:off x="9173801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9515D641-0003-4390-9E90-886AB1977AB2}"/>
              </a:ext>
            </a:extLst>
          </p:cNvPr>
          <p:cNvSpPr/>
          <p:nvPr/>
        </p:nvSpPr>
        <p:spPr>
          <a:xfrm>
            <a:off x="9443065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9618F493-3876-4D8C-900E-F0F495C7D322}"/>
              </a:ext>
            </a:extLst>
          </p:cNvPr>
          <p:cNvSpPr/>
          <p:nvPr/>
        </p:nvSpPr>
        <p:spPr>
          <a:xfrm>
            <a:off x="9712330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F7972910-F832-44DA-9A2E-99D7DF9A3A10}"/>
              </a:ext>
            </a:extLst>
          </p:cNvPr>
          <p:cNvSpPr/>
          <p:nvPr/>
        </p:nvSpPr>
        <p:spPr>
          <a:xfrm>
            <a:off x="9981594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F8EC1281-845B-4518-9657-12B1D9FAA213}"/>
              </a:ext>
            </a:extLst>
          </p:cNvPr>
          <p:cNvSpPr/>
          <p:nvPr/>
        </p:nvSpPr>
        <p:spPr>
          <a:xfrm>
            <a:off x="10250859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54962DD-71D9-4CA6-987D-15ADE8E8B180}"/>
              </a:ext>
            </a:extLst>
          </p:cNvPr>
          <p:cNvSpPr txBox="1"/>
          <p:nvPr/>
        </p:nvSpPr>
        <p:spPr>
          <a:xfrm>
            <a:off x="8730633" y="5748122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>
                <a:solidFill>
                  <a:srgbClr val="3D3D3D"/>
                </a:solidFill>
                <a:latin typeface="+mj-ea"/>
                <a:ea typeface="+mj-ea"/>
              </a:rPr>
              <a:t>67%</a:t>
            </a:r>
            <a:endParaRPr lang="ko-KR" altLang="en-US" sz="2400" b="1">
              <a:solidFill>
                <a:srgbClr val="3D3D3D"/>
              </a:solidFill>
              <a:latin typeface="+mj-ea"/>
              <a:ea typeface="+mj-ea"/>
            </a:endParaRPr>
          </a:p>
        </p:txBody>
      </p: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0A32F162-9F7E-4F62-A872-E50AC59A187A}"/>
              </a:ext>
            </a:extLst>
          </p:cNvPr>
          <p:cNvCxnSpPr/>
          <p:nvPr/>
        </p:nvCxnSpPr>
        <p:spPr>
          <a:xfrm>
            <a:off x="8868174" y="5519598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2CFF41A8-31FA-40DC-B274-7FBCDCCF00A1}"/>
              </a:ext>
            </a:extLst>
          </p:cNvPr>
          <p:cNvGrpSpPr/>
          <p:nvPr/>
        </p:nvGrpSpPr>
        <p:grpSpPr>
          <a:xfrm>
            <a:off x="6749457" y="1491097"/>
            <a:ext cx="668244" cy="668244"/>
            <a:chOff x="6850068" y="1576156"/>
            <a:chExt cx="668244" cy="668244"/>
          </a:xfrm>
          <a:solidFill>
            <a:schemeClr val="accent2"/>
          </a:solidFill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F6813353-0714-433F-BA5D-686AED57E865}"/>
                </a:ext>
              </a:extLst>
            </p:cNvPr>
            <p:cNvSpPr/>
            <p:nvPr/>
          </p:nvSpPr>
          <p:spPr>
            <a:xfrm>
              <a:off x="6850068" y="1576156"/>
              <a:ext cx="668244" cy="6682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12FE6DC-DB14-47D1-B238-3E42A1275880}"/>
                </a:ext>
              </a:extLst>
            </p:cNvPr>
            <p:cNvSpPr txBox="1"/>
            <p:nvPr/>
          </p:nvSpPr>
          <p:spPr>
            <a:xfrm>
              <a:off x="6945182" y="1617891"/>
              <a:ext cx="478016" cy="58477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>
                  <a:solidFill>
                    <a:schemeClr val="bg1"/>
                  </a:solidFill>
                </a:rPr>
                <a:t>B</a:t>
              </a:r>
              <a:endParaRPr lang="ko-KR" altLang="en-US" sz="32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30704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763000" y="296287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accent6">
                    <a:lumMod val="60000"/>
                    <a:lumOff val="40000"/>
                  </a:schemeClr>
                </a:solidFill>
              </a:rPr>
              <a:t>Part 2,</a:t>
            </a:r>
            <a:endParaRPr lang="ko-KR" altLang="en-US" sz="24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8763000" y="3424536"/>
            <a:ext cx="1901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>
                <a:solidFill>
                  <a:schemeClr val="accent6">
                    <a:lumMod val="40000"/>
                    <a:lumOff val="60000"/>
                  </a:schemeClr>
                </a:solidFill>
              </a:rPr>
              <a:t>Data &amp; Model</a:t>
            </a:r>
            <a:endParaRPr lang="ko-KR" altLang="en-US" sz="2800" spc="-30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6961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Dataset</a:t>
            </a:r>
            <a:endParaRPr lang="ko-KR" altLang="en-US" sz="3600" spc="-3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2,</a:t>
            </a:r>
            <a:endParaRPr lang="ko-KR" altLang="en-US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0AFA594-5C2A-416B-B780-685159AF848B}"/>
              </a:ext>
            </a:extLst>
          </p:cNvPr>
          <p:cNvSpPr/>
          <p:nvPr/>
        </p:nvSpPr>
        <p:spPr>
          <a:xfrm>
            <a:off x="4665337" y="1839410"/>
            <a:ext cx="2930085" cy="293008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A0513A8-BD55-431F-BEC9-C5981108C769}"/>
              </a:ext>
            </a:extLst>
          </p:cNvPr>
          <p:cNvSpPr/>
          <p:nvPr/>
        </p:nvSpPr>
        <p:spPr>
          <a:xfrm>
            <a:off x="8363438" y="1839410"/>
            <a:ext cx="2930085" cy="2930085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5BCF02B-5B0B-4605-AF8A-CBD12CFD7BA7}"/>
              </a:ext>
            </a:extLst>
          </p:cNvPr>
          <p:cNvSpPr/>
          <p:nvPr/>
        </p:nvSpPr>
        <p:spPr>
          <a:xfrm>
            <a:off x="967236" y="1839410"/>
            <a:ext cx="2930085" cy="293008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187082-454E-464D-AD43-860D3188EF5B}"/>
              </a:ext>
            </a:extLst>
          </p:cNvPr>
          <p:cNvSpPr txBox="1"/>
          <p:nvPr/>
        </p:nvSpPr>
        <p:spPr>
          <a:xfrm>
            <a:off x="1249457" y="5651975"/>
            <a:ext cx="236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>
                <a:solidFill>
                  <a:srgbClr val="584C46"/>
                </a:solidFill>
                <a:latin typeface="+mj-ea"/>
                <a:ea typeface="+mj-ea"/>
              </a:rPr>
              <a:t>Korea</a:t>
            </a:r>
            <a:r>
              <a:rPr lang="ko-KR" altLang="en-US" sz="2400" spc="-300">
                <a:solidFill>
                  <a:srgbClr val="584C46"/>
                </a:solidFill>
                <a:latin typeface="+mj-ea"/>
                <a:ea typeface="+mj-ea"/>
              </a:rPr>
              <a:t> </a:t>
            </a:r>
            <a:r>
              <a:rPr lang="en-US" altLang="ko-KR" sz="2400" spc="-300">
                <a:solidFill>
                  <a:srgbClr val="584C46"/>
                </a:solidFill>
                <a:latin typeface="+mj-ea"/>
                <a:ea typeface="+mj-ea"/>
              </a:rPr>
              <a:t>drama</a:t>
            </a:r>
            <a:r>
              <a:rPr lang="ko-KR" altLang="en-US" sz="2400" spc="-300">
                <a:solidFill>
                  <a:srgbClr val="584C46"/>
                </a:solidFill>
                <a:latin typeface="+mj-ea"/>
                <a:ea typeface="+mj-ea"/>
              </a:rPr>
              <a:t> </a:t>
            </a:r>
            <a:r>
              <a:rPr lang="en-US" altLang="ko-KR" sz="2400" spc="-300">
                <a:solidFill>
                  <a:srgbClr val="584C46"/>
                </a:solidFill>
                <a:latin typeface="+mj-ea"/>
                <a:ea typeface="+mj-ea"/>
              </a:rPr>
              <a:t>dataset</a:t>
            </a:r>
            <a:endParaRPr lang="ko-KR" altLang="en-US" sz="2400" spc="-300">
              <a:solidFill>
                <a:srgbClr val="584C46"/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7E3C979-975D-489C-844E-3343CD874BEC}"/>
              </a:ext>
            </a:extLst>
          </p:cNvPr>
          <p:cNvCxnSpPr/>
          <p:nvPr/>
        </p:nvCxnSpPr>
        <p:spPr>
          <a:xfrm>
            <a:off x="2152878" y="5423451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42CB58B-E19C-4E80-A445-F30C0C6D4BED}"/>
              </a:ext>
            </a:extLst>
          </p:cNvPr>
          <p:cNvSpPr txBox="1"/>
          <p:nvPr/>
        </p:nvSpPr>
        <p:spPr>
          <a:xfrm>
            <a:off x="4817424" y="5651975"/>
            <a:ext cx="2625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>
                <a:solidFill>
                  <a:srgbClr val="584C46"/>
                </a:solidFill>
                <a:latin typeface="+mj-ea"/>
                <a:ea typeface="+mj-ea"/>
              </a:rPr>
              <a:t>Korea webtoon dataset</a:t>
            </a:r>
            <a:endParaRPr lang="ko-KR" altLang="en-US" sz="2400" spc="-300">
              <a:solidFill>
                <a:srgbClr val="584C46"/>
              </a:solidFill>
              <a:latin typeface="+mj-ea"/>
              <a:ea typeface="+mj-ea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4FB45FF-1B75-4028-9AD4-DBD420D02463}"/>
              </a:ext>
            </a:extLst>
          </p:cNvPr>
          <p:cNvCxnSpPr/>
          <p:nvPr/>
        </p:nvCxnSpPr>
        <p:spPr>
          <a:xfrm>
            <a:off x="5850978" y="5423451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6ABF458-53AB-4CF6-92C2-37EBD33D16DE}"/>
              </a:ext>
            </a:extLst>
          </p:cNvPr>
          <p:cNvSpPr txBox="1"/>
          <p:nvPr/>
        </p:nvSpPr>
        <p:spPr>
          <a:xfrm>
            <a:off x="8561947" y="5651975"/>
            <a:ext cx="2533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>
                <a:solidFill>
                  <a:srgbClr val="584C46"/>
                </a:solidFill>
                <a:latin typeface="+mj-ea"/>
                <a:ea typeface="+mj-ea"/>
              </a:rPr>
              <a:t>Popular movie dataset</a:t>
            </a:r>
            <a:endParaRPr lang="ko-KR" altLang="en-US" sz="2400" spc="-300">
              <a:solidFill>
                <a:srgbClr val="584C46"/>
              </a:solidFill>
              <a:latin typeface="+mj-ea"/>
              <a:ea typeface="+mj-ea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84D08F0-0D9E-4AD3-A34B-B1FA622685EB}"/>
              </a:ext>
            </a:extLst>
          </p:cNvPr>
          <p:cNvCxnSpPr/>
          <p:nvPr/>
        </p:nvCxnSpPr>
        <p:spPr>
          <a:xfrm>
            <a:off x="9549078" y="5423451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컴퓨터 아이콘 다큐멘터리 영화 단편 영화, 오래된 영화, 기타, 각도 png | PNGEgg">
            <a:extLst>
              <a:ext uri="{FF2B5EF4-FFF2-40B4-BE49-F238E27FC236}">
                <a16:creationId xmlns:a16="http://schemas.microsoft.com/office/drawing/2014/main" id="{CBF24024-40C3-21A4-9B83-993B326C5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611" y="2260207"/>
            <a:ext cx="2032655" cy="203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컴퓨터 아이콘 책 휴대용 네트워크 그래픽 출판, 책, 각도, 직사각형 png | PNGEgg">
            <a:extLst>
              <a:ext uri="{FF2B5EF4-FFF2-40B4-BE49-F238E27FC236}">
                <a16:creationId xmlns:a16="http://schemas.microsoft.com/office/drawing/2014/main" id="{B6C4FEAF-9C43-76FD-4312-90F5B0182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957" y="2443087"/>
            <a:ext cx="2930085" cy="166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OS 스타일의 TV 아이콘">
            <a:extLst>
              <a:ext uri="{FF2B5EF4-FFF2-40B4-BE49-F238E27FC236}">
                <a16:creationId xmlns:a16="http://schemas.microsoft.com/office/drawing/2014/main" id="{F84895EF-5677-8508-8404-2AF681656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720" y="2364176"/>
            <a:ext cx="1928686" cy="192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9055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Dataset</a:t>
            </a:r>
            <a:endParaRPr lang="ko-KR" altLang="en-US" sz="3600" spc="-3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2,</a:t>
            </a:r>
            <a:endParaRPr lang="ko-KR" altLang="en-US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0" name="자유형: 도형 349">
            <a:extLst>
              <a:ext uri="{FF2B5EF4-FFF2-40B4-BE49-F238E27FC236}">
                <a16:creationId xmlns:a16="http://schemas.microsoft.com/office/drawing/2014/main" id="{70103DB0-172D-4081-B0C3-9DBB882C3FDD}"/>
              </a:ext>
            </a:extLst>
          </p:cNvPr>
          <p:cNvSpPr/>
          <p:nvPr/>
        </p:nvSpPr>
        <p:spPr>
          <a:xfrm>
            <a:off x="6932401" y="1254628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6DB3508C-2482-4553-ADCE-B147B4C24286}"/>
              </a:ext>
            </a:extLst>
          </p:cNvPr>
          <p:cNvCxnSpPr/>
          <p:nvPr/>
        </p:nvCxnSpPr>
        <p:spPr>
          <a:xfrm>
            <a:off x="6098440" y="3169746"/>
            <a:ext cx="0" cy="1192863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F2816C06-1D47-48E9-9F80-09C3B0744F68}"/>
              </a:ext>
            </a:extLst>
          </p:cNvPr>
          <p:cNvCxnSpPr/>
          <p:nvPr/>
        </p:nvCxnSpPr>
        <p:spPr>
          <a:xfrm flipH="1">
            <a:off x="4792403" y="4369912"/>
            <a:ext cx="1288010" cy="774495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직선 연결선 352">
            <a:extLst>
              <a:ext uri="{FF2B5EF4-FFF2-40B4-BE49-F238E27FC236}">
                <a16:creationId xmlns:a16="http://schemas.microsoft.com/office/drawing/2014/main" id="{FFF6145A-5635-451D-A16B-0BE286F583A8}"/>
              </a:ext>
            </a:extLst>
          </p:cNvPr>
          <p:cNvCxnSpPr/>
          <p:nvPr/>
        </p:nvCxnSpPr>
        <p:spPr>
          <a:xfrm>
            <a:off x="6127464" y="4369909"/>
            <a:ext cx="1072693" cy="679245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타원 353">
            <a:extLst>
              <a:ext uri="{FF2B5EF4-FFF2-40B4-BE49-F238E27FC236}">
                <a16:creationId xmlns:a16="http://schemas.microsoft.com/office/drawing/2014/main" id="{DE3EC11D-FF79-479D-B92F-089A2323DC8F}"/>
              </a:ext>
            </a:extLst>
          </p:cNvPr>
          <p:cNvSpPr/>
          <p:nvPr/>
        </p:nvSpPr>
        <p:spPr>
          <a:xfrm>
            <a:off x="3560349" y="4576267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5" name="타원 354">
            <a:extLst>
              <a:ext uri="{FF2B5EF4-FFF2-40B4-BE49-F238E27FC236}">
                <a16:creationId xmlns:a16="http://schemas.microsoft.com/office/drawing/2014/main" id="{7CDE0A1A-DE78-4D0C-BC0E-B968963EF3C6}"/>
              </a:ext>
            </a:extLst>
          </p:cNvPr>
          <p:cNvSpPr/>
          <p:nvPr/>
        </p:nvSpPr>
        <p:spPr>
          <a:xfrm>
            <a:off x="5216617" y="1420134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타원 355">
            <a:extLst>
              <a:ext uri="{FF2B5EF4-FFF2-40B4-BE49-F238E27FC236}">
                <a16:creationId xmlns:a16="http://schemas.microsoft.com/office/drawing/2014/main" id="{8F116D18-317D-4AED-A763-BEB3E62FC4C4}"/>
              </a:ext>
            </a:extLst>
          </p:cNvPr>
          <p:cNvSpPr/>
          <p:nvPr/>
        </p:nvSpPr>
        <p:spPr>
          <a:xfrm>
            <a:off x="6975383" y="4576267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92940FEE-CC84-45A9-83CB-2D8AC1781DEF}"/>
              </a:ext>
            </a:extLst>
          </p:cNvPr>
          <p:cNvSpPr txBox="1"/>
          <p:nvPr/>
        </p:nvSpPr>
        <p:spPr>
          <a:xfrm>
            <a:off x="361038" y="3795024"/>
            <a:ext cx="4411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300">
                <a:solidFill>
                  <a:srgbClr val="584C4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Korea webtoon dataset </a:t>
            </a:r>
            <a:r>
              <a:rPr lang="en-US" altLang="ko-KR" sz="1600" spc="-300">
                <a:solidFill>
                  <a:srgbClr val="584C4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(2100 unique webtoons)</a:t>
            </a:r>
            <a:endParaRPr lang="ko-KR" altLang="en-US" sz="1600" spc="-300">
              <a:solidFill>
                <a:srgbClr val="584C4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2AADF3E9-FF28-4533-AFB2-DA7618603ADF}"/>
              </a:ext>
            </a:extLst>
          </p:cNvPr>
          <p:cNvSpPr txBox="1"/>
          <p:nvPr/>
        </p:nvSpPr>
        <p:spPr>
          <a:xfrm>
            <a:off x="8684376" y="3827253"/>
            <a:ext cx="32031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300">
                <a:solidFill>
                  <a:srgbClr val="584C4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movie dataset </a:t>
            </a:r>
            <a:r>
              <a:rPr kumimoji="0" lang="en-US" altLang="ko-KR" sz="1600" b="0" i="0" u="none" strike="noStrike" kern="1200" cap="none" spc="-300" normalizeH="0" baseline="0" noProof="0">
                <a:ln>
                  <a:noFill/>
                </a:ln>
                <a:solidFill>
                  <a:srgbClr val="584C46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(981 unique movies)</a:t>
            </a:r>
            <a:endParaRPr lang="ko-KR" altLang="en-US" sz="2000" spc="-300">
              <a:solidFill>
                <a:srgbClr val="584C4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D9128D20-E409-4B7E-BB1D-C48B3EBC8A71}"/>
              </a:ext>
            </a:extLst>
          </p:cNvPr>
          <p:cNvSpPr txBox="1"/>
          <p:nvPr/>
        </p:nvSpPr>
        <p:spPr>
          <a:xfrm>
            <a:off x="7304936" y="1860763"/>
            <a:ext cx="165626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b="1" i="0">
                <a:solidFill>
                  <a:srgbClr val="202124"/>
                </a:solidFill>
                <a:effectLst/>
                <a:latin typeface="Inter"/>
              </a:rPr>
              <a:t>-</a:t>
            </a:r>
            <a:r>
              <a:rPr lang="en-US" altLang="ko-KR" sz="1400" b="1" i="0" err="1">
                <a:solidFill>
                  <a:srgbClr val="202124"/>
                </a:solidFill>
                <a:effectLst/>
                <a:latin typeface="Inter"/>
              </a:rPr>
              <a:t>drama_name</a:t>
            </a:r>
            <a:endParaRPr lang="en-US" altLang="ko-KR" sz="1400" b="1" i="0">
              <a:solidFill>
                <a:srgbClr val="202124"/>
              </a:solidFill>
              <a:effectLst/>
              <a:latin typeface="Inter"/>
            </a:endParaRPr>
          </a:p>
          <a:p>
            <a:pPr algn="just"/>
            <a:r>
              <a:rPr lang="en-US" altLang="ko-KR" sz="1400" b="1" i="0">
                <a:solidFill>
                  <a:srgbClr val="202124"/>
                </a:solidFill>
                <a:effectLst/>
                <a:latin typeface="Inter"/>
              </a:rPr>
              <a:t>-Genres</a:t>
            </a:r>
            <a:endParaRPr lang="en-US" altLang="ko-KR" sz="1400" b="1">
              <a:solidFill>
                <a:srgbClr val="202124"/>
              </a:solidFill>
              <a:latin typeface="Inter"/>
            </a:endParaRPr>
          </a:p>
          <a:p>
            <a:pPr algn="just"/>
            <a:r>
              <a:rPr lang="en-US" altLang="ko-KR" sz="1400" b="1" i="0">
                <a:solidFill>
                  <a:srgbClr val="202124"/>
                </a:solidFill>
                <a:effectLst/>
                <a:latin typeface="Inter"/>
              </a:rPr>
              <a:t>-Tags</a:t>
            </a:r>
          </a:p>
          <a:p>
            <a:pPr algn="just"/>
            <a:r>
              <a:rPr lang="en-US" altLang="ko-KR" sz="1400" b="1" i="0">
                <a:solidFill>
                  <a:srgbClr val="202124"/>
                </a:solidFill>
                <a:effectLst/>
                <a:latin typeface="Inter"/>
              </a:rPr>
              <a:t>-</a:t>
            </a:r>
            <a:r>
              <a:rPr lang="en-US" altLang="ko-KR" sz="1400" b="1" i="0" err="1">
                <a:solidFill>
                  <a:srgbClr val="202124"/>
                </a:solidFill>
                <a:effectLst/>
                <a:latin typeface="Inter"/>
              </a:rPr>
              <a:t>Num_Episodes</a:t>
            </a:r>
            <a:endParaRPr lang="en-US" altLang="ko-KR" sz="1400" b="1" i="0">
              <a:solidFill>
                <a:srgbClr val="202124"/>
              </a:solidFill>
              <a:effectLst/>
              <a:latin typeface="Inter"/>
            </a:endParaRPr>
          </a:p>
          <a:p>
            <a:pPr algn="just"/>
            <a:r>
              <a:rPr lang="en-US" altLang="ko-KR" sz="1400" b="1" i="0">
                <a:solidFill>
                  <a:srgbClr val="202124"/>
                </a:solidFill>
                <a:effectLst/>
                <a:latin typeface="Inter"/>
              </a:rPr>
              <a:t>-start airing</a:t>
            </a:r>
            <a:endParaRPr lang="en-US" altLang="ko-KR" sz="1400" b="1">
              <a:solidFill>
                <a:srgbClr val="202124"/>
              </a:solidFill>
              <a:latin typeface="Inter"/>
            </a:endParaRPr>
          </a:p>
          <a:p>
            <a:pPr algn="just"/>
            <a:r>
              <a:rPr lang="en-US" altLang="ko-KR" sz="1400" b="1" i="0">
                <a:solidFill>
                  <a:srgbClr val="202124"/>
                </a:solidFill>
                <a:effectLst/>
                <a:latin typeface="Inter"/>
              </a:rPr>
              <a:t>-end airing</a:t>
            </a:r>
          </a:p>
          <a:p>
            <a:pPr algn="just"/>
            <a:endParaRPr lang="ko-KR" altLang="en-US" sz="1400"/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06CE9863-6A45-4467-A3D7-6816D6C4CACD}"/>
              </a:ext>
            </a:extLst>
          </p:cNvPr>
          <p:cNvSpPr txBox="1"/>
          <p:nvPr/>
        </p:nvSpPr>
        <p:spPr>
          <a:xfrm>
            <a:off x="6998614" y="1327187"/>
            <a:ext cx="40302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300">
                <a:solidFill>
                  <a:srgbClr val="584C4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Korea</a:t>
            </a:r>
            <a:r>
              <a:rPr lang="ko-KR" altLang="en-US" sz="2000" spc="-300">
                <a:solidFill>
                  <a:srgbClr val="584C4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spc="-300">
                <a:solidFill>
                  <a:srgbClr val="584C4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drama</a:t>
            </a:r>
            <a:r>
              <a:rPr lang="ko-KR" altLang="en-US" sz="2000" spc="-300">
                <a:solidFill>
                  <a:srgbClr val="584C4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spc="-300">
                <a:solidFill>
                  <a:srgbClr val="584C4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dataset </a:t>
            </a:r>
            <a:r>
              <a:rPr lang="en-US" altLang="ko-KR" sz="1600" spc="-300">
                <a:solidFill>
                  <a:srgbClr val="584C4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(1278 unique dramas)</a:t>
            </a:r>
            <a:endParaRPr lang="ko-KR" altLang="en-US" sz="1600" spc="-300">
              <a:solidFill>
                <a:srgbClr val="584C4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1A0358-8C88-3746-EBB6-B3BB9F35F241}"/>
              </a:ext>
            </a:extLst>
          </p:cNvPr>
          <p:cNvSpPr txBox="1"/>
          <p:nvPr/>
        </p:nvSpPr>
        <p:spPr>
          <a:xfrm>
            <a:off x="9084763" y="1895210"/>
            <a:ext cx="200661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400" b="1" i="0">
                <a:solidFill>
                  <a:srgbClr val="202124"/>
                </a:solidFill>
                <a:effectLst/>
                <a:latin typeface="Inter"/>
              </a:rPr>
              <a:t>-Aired On</a:t>
            </a:r>
            <a:endParaRPr lang="en-US" altLang="ko-KR" sz="1400" b="1">
              <a:solidFill>
                <a:srgbClr val="202124"/>
              </a:solidFill>
              <a:latin typeface="Inter"/>
            </a:endParaRPr>
          </a:p>
          <a:p>
            <a:pPr algn="just"/>
            <a:r>
              <a:rPr lang="en-US" altLang="ko-KR" sz="1400" b="1" i="0">
                <a:solidFill>
                  <a:srgbClr val="202124"/>
                </a:solidFill>
                <a:effectLst/>
                <a:latin typeface="Inter"/>
              </a:rPr>
              <a:t>-Original Network</a:t>
            </a:r>
          </a:p>
          <a:p>
            <a:pPr algn="just"/>
            <a:r>
              <a:rPr lang="en-US" altLang="ko-KR" sz="1400" b="1" i="0">
                <a:solidFill>
                  <a:srgbClr val="202124"/>
                </a:solidFill>
                <a:effectLst/>
                <a:latin typeface="Inter"/>
              </a:rPr>
              <a:t>-Duration</a:t>
            </a:r>
            <a:endParaRPr lang="en-US" altLang="ko-KR" sz="1400" b="1">
              <a:solidFill>
                <a:srgbClr val="202124"/>
              </a:solidFill>
              <a:latin typeface="Inter"/>
            </a:endParaRPr>
          </a:p>
          <a:p>
            <a:pPr algn="just"/>
            <a:r>
              <a:rPr lang="en-US" altLang="ko-KR" sz="1400" b="1" i="0">
                <a:solidFill>
                  <a:srgbClr val="202124"/>
                </a:solidFill>
                <a:effectLst/>
                <a:latin typeface="Inter"/>
              </a:rPr>
              <a:t>-Score</a:t>
            </a:r>
          </a:p>
          <a:p>
            <a:pPr algn="just"/>
            <a:r>
              <a:rPr lang="en-US" altLang="ko-KR" sz="1400" b="1">
                <a:solidFill>
                  <a:srgbClr val="202124"/>
                </a:solidFill>
                <a:latin typeface="Inter"/>
              </a:rPr>
              <a:t>-Actors</a:t>
            </a:r>
          </a:p>
          <a:p>
            <a:pPr algn="just"/>
            <a:r>
              <a:rPr lang="en-US" altLang="ko-KR" sz="1400" b="1">
                <a:solidFill>
                  <a:srgbClr val="202124"/>
                </a:solidFill>
                <a:latin typeface="Inter"/>
              </a:rPr>
              <a:t>-rating</a:t>
            </a:r>
            <a:endParaRPr lang="ko-KR" altLang="en-US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8F0109-4A1D-F029-1807-E92F2BAA6597}"/>
              </a:ext>
            </a:extLst>
          </p:cNvPr>
          <p:cNvSpPr txBox="1"/>
          <p:nvPr/>
        </p:nvSpPr>
        <p:spPr>
          <a:xfrm>
            <a:off x="447643" y="4338133"/>
            <a:ext cx="16562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b="1">
                <a:solidFill>
                  <a:srgbClr val="202124"/>
                </a:solidFill>
                <a:latin typeface="Inter"/>
              </a:rPr>
              <a:t>-id</a:t>
            </a:r>
            <a:endParaRPr lang="en-US" altLang="ko-KR" sz="1400" b="1" i="0">
              <a:solidFill>
                <a:srgbClr val="202124"/>
              </a:solidFill>
              <a:effectLst/>
              <a:latin typeface="Inter"/>
            </a:endParaRPr>
          </a:p>
          <a:p>
            <a:pPr algn="just"/>
            <a:r>
              <a:rPr lang="en-US" altLang="ko-KR" sz="1400" b="1" i="0">
                <a:solidFill>
                  <a:srgbClr val="202124"/>
                </a:solidFill>
                <a:effectLst/>
                <a:latin typeface="Inter"/>
              </a:rPr>
              <a:t>-title</a:t>
            </a:r>
          </a:p>
          <a:p>
            <a:pPr algn="just"/>
            <a:r>
              <a:rPr lang="en-US" altLang="ko-KR" sz="1400" b="1" i="0">
                <a:solidFill>
                  <a:srgbClr val="202124"/>
                </a:solidFill>
                <a:effectLst/>
                <a:latin typeface="Inter"/>
              </a:rPr>
              <a:t>-Author</a:t>
            </a:r>
          </a:p>
          <a:p>
            <a:pPr algn="just"/>
            <a:r>
              <a:rPr lang="en-US" altLang="ko-KR" sz="1400" b="1" i="0">
                <a:solidFill>
                  <a:srgbClr val="202124"/>
                </a:solidFill>
                <a:effectLst/>
                <a:latin typeface="Inter"/>
              </a:rPr>
              <a:t>-Genre</a:t>
            </a:r>
          </a:p>
          <a:p>
            <a:pPr algn="just"/>
            <a:r>
              <a:rPr lang="en-US" altLang="ko-KR" sz="1400" b="1" i="0">
                <a:solidFill>
                  <a:srgbClr val="202124"/>
                </a:solidFill>
                <a:effectLst/>
                <a:latin typeface="Inter"/>
              </a:rPr>
              <a:t>-Description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BB3701-64C9-2465-970A-DEEB1F7B40AE}"/>
              </a:ext>
            </a:extLst>
          </p:cNvPr>
          <p:cNvSpPr txBox="1"/>
          <p:nvPr/>
        </p:nvSpPr>
        <p:spPr>
          <a:xfrm>
            <a:off x="2185256" y="4338133"/>
            <a:ext cx="150016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400" b="1" i="0">
                <a:solidFill>
                  <a:srgbClr val="202124"/>
                </a:solidFill>
                <a:effectLst/>
                <a:latin typeface="Inter"/>
              </a:rPr>
              <a:t>-rating</a:t>
            </a:r>
          </a:p>
          <a:p>
            <a:pPr algn="just"/>
            <a:r>
              <a:rPr lang="en-US" altLang="ko-KR" sz="1400" b="1" i="0">
                <a:solidFill>
                  <a:srgbClr val="202124"/>
                </a:solidFill>
                <a:effectLst/>
                <a:latin typeface="Inter"/>
              </a:rPr>
              <a:t>-Date </a:t>
            </a:r>
            <a:endParaRPr lang="en-US" altLang="ko-KR" sz="1400" b="1">
              <a:solidFill>
                <a:srgbClr val="202124"/>
              </a:solidFill>
              <a:latin typeface="Inter"/>
            </a:endParaRPr>
          </a:p>
          <a:p>
            <a:pPr algn="just"/>
            <a:r>
              <a:rPr lang="en-US" altLang="ko-KR" sz="1400" b="1" i="0">
                <a:solidFill>
                  <a:srgbClr val="202124"/>
                </a:solidFill>
                <a:effectLst/>
                <a:latin typeface="Inter"/>
              </a:rPr>
              <a:t>-Completed</a:t>
            </a:r>
          </a:p>
          <a:p>
            <a:pPr algn="just"/>
            <a:r>
              <a:rPr lang="en-US" altLang="ko-KR" sz="1400" b="1" i="0">
                <a:solidFill>
                  <a:srgbClr val="202124"/>
                </a:solidFill>
                <a:effectLst/>
                <a:latin typeface="Inter"/>
              </a:rPr>
              <a:t>-age</a:t>
            </a:r>
            <a:endParaRPr lang="en-US" altLang="ko-KR" sz="1400" b="1">
              <a:solidFill>
                <a:srgbClr val="202124"/>
              </a:solidFill>
              <a:latin typeface="Inter"/>
            </a:endParaRPr>
          </a:p>
          <a:p>
            <a:pPr algn="just"/>
            <a:r>
              <a:rPr lang="en-US" altLang="ko-KR" sz="1400" b="1" i="0">
                <a:solidFill>
                  <a:srgbClr val="202124"/>
                </a:solidFill>
                <a:effectLst/>
                <a:latin typeface="Inter"/>
              </a:rPr>
              <a:t>-free</a:t>
            </a:r>
          </a:p>
          <a:p>
            <a:pPr algn="just"/>
            <a:endParaRPr lang="en-US" altLang="ko-KR" sz="1400" b="1">
              <a:solidFill>
                <a:srgbClr val="202124"/>
              </a:solidFill>
              <a:latin typeface="Inter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CE98F2-EC47-85BA-8DF8-E1D0194BC82F}"/>
              </a:ext>
            </a:extLst>
          </p:cNvPr>
          <p:cNvSpPr txBox="1"/>
          <p:nvPr/>
        </p:nvSpPr>
        <p:spPr>
          <a:xfrm>
            <a:off x="8898943" y="4369534"/>
            <a:ext cx="16562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b="1">
                <a:solidFill>
                  <a:srgbClr val="202124"/>
                </a:solidFill>
                <a:latin typeface="Inter"/>
              </a:rPr>
              <a:t>-id</a:t>
            </a:r>
            <a:endParaRPr lang="en-US" altLang="ko-KR" sz="1400" b="1" i="0">
              <a:solidFill>
                <a:srgbClr val="202124"/>
              </a:solidFill>
              <a:effectLst/>
              <a:latin typeface="Inter"/>
            </a:endParaRPr>
          </a:p>
          <a:p>
            <a:pPr algn="just"/>
            <a:r>
              <a:rPr lang="en-US" altLang="ko-KR" sz="1400" b="1" i="0">
                <a:solidFill>
                  <a:srgbClr val="202124"/>
                </a:solidFill>
                <a:effectLst/>
                <a:latin typeface="Inter"/>
              </a:rPr>
              <a:t>-title</a:t>
            </a:r>
          </a:p>
          <a:p>
            <a:pPr algn="just"/>
            <a:r>
              <a:rPr lang="en-US" altLang="ko-KR" sz="1400" b="1" i="0">
                <a:solidFill>
                  <a:srgbClr val="202124"/>
                </a:solidFill>
                <a:effectLst/>
                <a:latin typeface="Inter"/>
              </a:rPr>
              <a:t>-Movie Info</a:t>
            </a:r>
          </a:p>
          <a:p>
            <a:pPr algn="just"/>
            <a:r>
              <a:rPr lang="en-US" altLang="ko-KR" sz="1400" b="1" i="0">
                <a:solidFill>
                  <a:srgbClr val="202124"/>
                </a:solidFill>
                <a:effectLst/>
                <a:latin typeface="Inter"/>
              </a:rPr>
              <a:t>-Distributor</a:t>
            </a:r>
          </a:p>
          <a:p>
            <a:pPr algn="just"/>
            <a:r>
              <a:rPr lang="en-US" altLang="ko-KR" sz="1400" b="1" i="0">
                <a:solidFill>
                  <a:srgbClr val="202124"/>
                </a:solidFill>
                <a:effectLst/>
                <a:latin typeface="Inter"/>
              </a:rPr>
              <a:t>-Release Date</a:t>
            </a:r>
          </a:p>
          <a:p>
            <a:pPr algn="just"/>
            <a:endParaRPr lang="en-US" altLang="ko-KR" sz="1400" b="1" i="0">
              <a:solidFill>
                <a:srgbClr val="202124"/>
              </a:solidFill>
              <a:effectLst/>
              <a:latin typeface="Inte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653C31-3ED8-4483-952A-915914EFC624}"/>
              </a:ext>
            </a:extLst>
          </p:cNvPr>
          <p:cNvSpPr txBox="1"/>
          <p:nvPr/>
        </p:nvSpPr>
        <p:spPr>
          <a:xfrm>
            <a:off x="10285937" y="4369534"/>
            <a:ext cx="175876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400" b="1" i="0">
                <a:solidFill>
                  <a:srgbClr val="202124"/>
                </a:solidFill>
                <a:effectLst/>
                <a:latin typeface="Inter"/>
              </a:rPr>
              <a:t>-Domestic Sales</a:t>
            </a:r>
            <a:endParaRPr lang="en-US" altLang="ko-KR" sz="1400" b="1">
              <a:solidFill>
                <a:srgbClr val="202124"/>
              </a:solidFill>
              <a:latin typeface="Inter"/>
            </a:endParaRPr>
          </a:p>
          <a:p>
            <a:pPr algn="just"/>
            <a:r>
              <a:rPr lang="en-US" altLang="ko-KR" sz="1400" b="1" i="0">
                <a:solidFill>
                  <a:srgbClr val="202124"/>
                </a:solidFill>
                <a:effectLst/>
                <a:latin typeface="Inter"/>
              </a:rPr>
              <a:t>-International Sales</a:t>
            </a:r>
          </a:p>
          <a:p>
            <a:pPr algn="just"/>
            <a:r>
              <a:rPr lang="en-US" altLang="ko-KR" sz="1400" b="1" i="0">
                <a:solidFill>
                  <a:srgbClr val="202124"/>
                </a:solidFill>
                <a:effectLst/>
                <a:latin typeface="Inter"/>
              </a:rPr>
              <a:t>-World Sales</a:t>
            </a:r>
            <a:endParaRPr lang="en-US" altLang="ko-KR" sz="1400" b="1">
              <a:solidFill>
                <a:srgbClr val="202124"/>
              </a:solidFill>
              <a:latin typeface="Inter"/>
            </a:endParaRPr>
          </a:p>
          <a:p>
            <a:pPr algn="just"/>
            <a:r>
              <a:rPr lang="en-US" altLang="ko-KR" sz="1400" b="1" i="0">
                <a:solidFill>
                  <a:srgbClr val="202124"/>
                </a:solidFill>
                <a:effectLst/>
                <a:latin typeface="Inter"/>
              </a:rPr>
              <a:t>-Genre</a:t>
            </a:r>
            <a:endParaRPr lang="en-US" altLang="ko-KR" sz="1400" b="1">
              <a:solidFill>
                <a:srgbClr val="202124"/>
              </a:solidFill>
              <a:latin typeface="Inter"/>
            </a:endParaRPr>
          </a:p>
          <a:p>
            <a:pPr algn="just"/>
            <a:r>
              <a:rPr lang="en-US" altLang="ko-KR" sz="1400" b="1" i="0">
                <a:solidFill>
                  <a:srgbClr val="202124"/>
                </a:solidFill>
                <a:effectLst/>
                <a:latin typeface="Inter"/>
              </a:rPr>
              <a:t>-Movie Runtime</a:t>
            </a:r>
          </a:p>
          <a:p>
            <a:pPr algn="just"/>
            <a:endParaRPr lang="en-US" altLang="ko-KR" sz="1400" b="1">
              <a:solidFill>
                <a:srgbClr val="202124"/>
              </a:solidFill>
              <a:latin typeface="Inter"/>
            </a:endParaRPr>
          </a:p>
        </p:txBody>
      </p:sp>
      <p:pic>
        <p:nvPicPr>
          <p:cNvPr id="11" name="Picture 8" descr="iOS 스타일의 TV 아이콘">
            <a:extLst>
              <a:ext uri="{FF2B5EF4-FFF2-40B4-BE49-F238E27FC236}">
                <a16:creationId xmlns:a16="http://schemas.microsoft.com/office/drawing/2014/main" id="{C8C98E38-496A-B93A-8090-6438B8E20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032" y="1727297"/>
            <a:ext cx="1192863" cy="119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컴퓨터 아이콘 책 휴대용 네트워크 그래픽 출판, 책, 각도, 직사각형 png | PNGEgg">
            <a:extLst>
              <a:ext uri="{FF2B5EF4-FFF2-40B4-BE49-F238E27FC236}">
                <a16:creationId xmlns:a16="http://schemas.microsoft.com/office/drawing/2014/main" id="{42BD79FC-CD07-5132-8BEB-914732A45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753" y="4739691"/>
            <a:ext cx="2434561" cy="1384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컴퓨터 아이콘 다큐멘터리 영화 단편 영화, 오래된 영화, 기타, 각도 png | PNGEgg">
            <a:extLst>
              <a:ext uri="{FF2B5EF4-FFF2-40B4-BE49-F238E27FC236}">
                <a16:creationId xmlns:a16="http://schemas.microsoft.com/office/drawing/2014/main" id="{4BA3F442-9783-28D2-5261-5F0A6E0DC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119" y="4683021"/>
            <a:ext cx="1545257" cy="154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1377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Contents based Model</a:t>
            </a:r>
            <a:endParaRPr lang="ko-KR" altLang="en-US" sz="3600" spc="-3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2,</a:t>
            </a:r>
            <a:endParaRPr lang="ko-KR" altLang="en-US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B868305-B3A9-86CE-D1E5-4527F1002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643" y="2175149"/>
            <a:ext cx="7010400" cy="4276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661A17-8C42-4C47-267E-82A7E1AAB20C}"/>
              </a:ext>
            </a:extLst>
          </p:cNvPr>
          <p:cNvSpPr txBox="1"/>
          <p:nvPr/>
        </p:nvSpPr>
        <p:spPr>
          <a:xfrm>
            <a:off x="532660" y="1242874"/>
            <a:ext cx="8646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0" i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Content-based filtering uses item features to recommend other items similar to what the user likes, based on their previous actions or explicit feedback.</a:t>
            </a:r>
            <a:r>
              <a:rPr lang="en-US" altLang="ko-KR"/>
              <a:t>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1803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5546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Collaborative Filtering Model</a:t>
            </a:r>
            <a:endParaRPr lang="ko-KR" altLang="en-US" sz="3600" spc="-3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2,</a:t>
            </a:r>
            <a:endParaRPr lang="ko-KR" altLang="en-US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2D43A93-616B-4483-03AA-8953DA0B3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053" y="2414111"/>
            <a:ext cx="7515225" cy="39147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5D030B-0A51-4119-EA94-CE5F9AF27D51}"/>
              </a:ext>
            </a:extLst>
          </p:cNvPr>
          <p:cNvSpPr txBox="1"/>
          <p:nvPr/>
        </p:nvSpPr>
        <p:spPr>
          <a:xfrm>
            <a:off x="532660" y="1242874"/>
            <a:ext cx="8646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0" i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collaborative filtering uses similarities between users and items simultaneously to provide recommendations.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2863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470470C-C148-4468-8A9A-F56A9CD760C9}"/>
              </a:ext>
            </a:extLst>
          </p:cNvPr>
          <p:cNvCxnSpPr>
            <a:cxnSpLocks/>
          </p:cNvCxnSpPr>
          <p:nvPr/>
        </p:nvCxnSpPr>
        <p:spPr>
          <a:xfrm>
            <a:off x="762000" y="1432560"/>
            <a:ext cx="6858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6CB969-1120-4C8A-9253-B5098F5D1224}"/>
              </a:ext>
            </a:extLst>
          </p:cNvPr>
          <p:cNvSpPr txBox="1"/>
          <p:nvPr/>
        </p:nvSpPr>
        <p:spPr>
          <a:xfrm>
            <a:off x="690880" y="497840"/>
            <a:ext cx="10631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2">
                    <a:lumMod val="60000"/>
                    <a:lumOff val="40000"/>
                  </a:schemeClr>
                </a:solidFill>
              </a:rPr>
              <a:t>List</a:t>
            </a:r>
            <a:endParaRPr lang="ko-KR" altLang="en-US" sz="4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2C274AC-A7F1-434D-8B65-FC226691A153}"/>
              </a:ext>
            </a:extLst>
          </p:cNvPr>
          <p:cNvGrpSpPr/>
          <p:nvPr/>
        </p:nvGrpSpPr>
        <p:grpSpPr>
          <a:xfrm>
            <a:off x="1975899" y="2167672"/>
            <a:ext cx="2522983" cy="584775"/>
            <a:chOff x="762000" y="1863785"/>
            <a:chExt cx="2522983" cy="58477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ED28F61-1A51-429D-A459-3D5A9F641085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97F0557-9BD7-4D9D-B468-B80C2650A1E8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0CE47E-55AC-4E84-BE5D-798F3A039D94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>
                    <a:solidFill>
                      <a:schemeClr val="accent1"/>
                    </a:solidFill>
                  </a:rPr>
                  <a:t>1</a:t>
                </a:r>
                <a:endParaRPr lang="ko-KR" altLang="en-US" sz="3200" b="1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25649D-112D-4C51-95D6-E20B65A6C2FC}"/>
                </a:ext>
              </a:extLst>
            </p:cNvPr>
            <p:cNvSpPr txBox="1"/>
            <p:nvPr/>
          </p:nvSpPr>
          <p:spPr>
            <a:xfrm>
              <a:off x="1564640" y="1894265"/>
              <a:ext cx="1720343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2800" spc="-30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Background</a:t>
              </a:r>
              <a:endParaRPr lang="ko-KR" altLang="en-US" sz="2800" spc="-30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96BE8EC-E699-4257-94A7-EC70EB7827E6}"/>
              </a:ext>
            </a:extLst>
          </p:cNvPr>
          <p:cNvGrpSpPr/>
          <p:nvPr/>
        </p:nvGrpSpPr>
        <p:grpSpPr>
          <a:xfrm>
            <a:off x="1975899" y="3209646"/>
            <a:ext cx="2704123" cy="584775"/>
            <a:chOff x="762000" y="1863785"/>
            <a:chExt cx="2704123" cy="58477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C6F0045-D553-426D-9038-943222D65674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1EAD84B-7396-4397-BCFD-C30B22CCCB43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B3EDE5-1E6A-432C-8487-05EB221B7AD9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>
                    <a:solidFill>
                      <a:schemeClr val="accent1"/>
                    </a:solidFill>
                  </a:rPr>
                  <a:t>2</a:t>
                </a:r>
                <a:endParaRPr lang="ko-KR" altLang="en-US" sz="3200" b="1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B03935-0B53-4F02-9707-BA4BD9B44115}"/>
                </a:ext>
              </a:extLst>
            </p:cNvPr>
            <p:cNvSpPr txBox="1"/>
            <p:nvPr/>
          </p:nvSpPr>
          <p:spPr>
            <a:xfrm>
              <a:off x="1564640" y="1894265"/>
              <a:ext cx="19014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Data &amp; Model</a:t>
              </a:r>
              <a:endParaRPr lang="ko-KR" altLang="en-US" sz="2800" spc="-30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96342F4-C3BD-4B6C-A776-D333B5B788D0}"/>
              </a:ext>
            </a:extLst>
          </p:cNvPr>
          <p:cNvGrpSpPr/>
          <p:nvPr/>
        </p:nvGrpSpPr>
        <p:grpSpPr>
          <a:xfrm>
            <a:off x="1975899" y="4251620"/>
            <a:ext cx="2808317" cy="584775"/>
            <a:chOff x="762000" y="1863785"/>
            <a:chExt cx="2808317" cy="58477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D172D2C-CA5B-4376-B2C2-832A7F64DF96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0E2E27A1-1C72-4D34-A0AE-2F196BD63C4C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2E8A70C-BDC5-4BDC-A295-87B306241E71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>
                    <a:solidFill>
                      <a:schemeClr val="accent1"/>
                    </a:solidFill>
                  </a:rPr>
                  <a:t>3</a:t>
                </a:r>
                <a:endParaRPr lang="ko-KR" altLang="en-US" sz="3200" b="1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463DC6-C5E7-41DA-9E6D-1F7700ABCA96}"/>
                </a:ext>
              </a:extLst>
            </p:cNvPr>
            <p:cNvSpPr txBox="1"/>
            <p:nvPr/>
          </p:nvSpPr>
          <p:spPr>
            <a:xfrm>
              <a:off x="1564640" y="1894265"/>
              <a:ext cx="20056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Service design</a:t>
              </a:r>
              <a:endParaRPr lang="ko-KR" altLang="en-US" sz="2800" spc="-30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0869F6F-4446-4062-AC7B-CF8940A3CE01}"/>
              </a:ext>
            </a:extLst>
          </p:cNvPr>
          <p:cNvGrpSpPr/>
          <p:nvPr/>
        </p:nvGrpSpPr>
        <p:grpSpPr>
          <a:xfrm>
            <a:off x="1975899" y="5293594"/>
            <a:ext cx="2848393" cy="584775"/>
            <a:chOff x="762000" y="1863785"/>
            <a:chExt cx="2848393" cy="58477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2882E21A-5539-482E-A91F-0AD14684AEF6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60786BA-13AA-476B-B040-7CD857AA749D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C273E6C-7B67-4B1D-9866-2A9D37E7690A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>
                    <a:solidFill>
                      <a:schemeClr val="accent1"/>
                    </a:solidFill>
                  </a:rPr>
                  <a:t>4</a:t>
                </a:r>
                <a:endParaRPr lang="ko-KR" altLang="en-US" sz="3200" b="1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3697E1-CB99-45AC-AA1F-448C95570758}"/>
                </a:ext>
              </a:extLst>
            </p:cNvPr>
            <p:cNvSpPr txBox="1"/>
            <p:nvPr/>
          </p:nvSpPr>
          <p:spPr>
            <a:xfrm>
              <a:off x="1564640" y="1894265"/>
              <a:ext cx="20457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Product design</a:t>
              </a:r>
              <a:endParaRPr lang="ko-KR" altLang="en-US" sz="2800" spc="-30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06721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Papers</a:t>
            </a:r>
            <a:endParaRPr lang="ko-KR" altLang="en-US" sz="3600" spc="-3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2,</a:t>
            </a:r>
            <a:endParaRPr lang="ko-KR" altLang="en-US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E00B1AA2-B0A3-4A41-B48B-7D1A5D7F933F}"/>
              </a:ext>
            </a:extLst>
          </p:cNvPr>
          <p:cNvSpPr/>
          <p:nvPr/>
        </p:nvSpPr>
        <p:spPr>
          <a:xfrm>
            <a:off x="425302" y="1587148"/>
            <a:ext cx="5513011" cy="21733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D1209072-1D4E-4DB4-B585-E0F737141DF2}"/>
              </a:ext>
            </a:extLst>
          </p:cNvPr>
          <p:cNvSpPr/>
          <p:nvPr/>
        </p:nvSpPr>
        <p:spPr>
          <a:xfrm>
            <a:off x="6213492" y="1587148"/>
            <a:ext cx="5513011" cy="21733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DDEF8718-FDD7-47F6-A7B1-7008C04176C4}"/>
              </a:ext>
            </a:extLst>
          </p:cNvPr>
          <p:cNvSpPr/>
          <p:nvPr/>
        </p:nvSpPr>
        <p:spPr>
          <a:xfrm>
            <a:off x="400695" y="4370448"/>
            <a:ext cx="5513011" cy="21733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54637F28-C91E-4D1A-B131-6119CD701DF0}"/>
              </a:ext>
            </a:extLst>
          </p:cNvPr>
          <p:cNvSpPr/>
          <p:nvPr/>
        </p:nvSpPr>
        <p:spPr>
          <a:xfrm>
            <a:off x="6187532" y="4370448"/>
            <a:ext cx="5513011" cy="2173344"/>
          </a:xfrm>
          <a:prstGeom prst="rect">
            <a:avLst/>
          </a:prstGeom>
          <a:solidFill>
            <a:srgbClr val="F3D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4AB1CDD6-6BDE-4A1A-8A15-2473D0C8DC81}"/>
              </a:ext>
            </a:extLst>
          </p:cNvPr>
          <p:cNvSpPr/>
          <p:nvPr/>
        </p:nvSpPr>
        <p:spPr>
          <a:xfrm>
            <a:off x="425301" y="1068872"/>
            <a:ext cx="5513012" cy="5182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8339C0DF-2165-4DD1-B5ED-DB084F978251}"/>
              </a:ext>
            </a:extLst>
          </p:cNvPr>
          <p:cNvSpPr txBox="1"/>
          <p:nvPr/>
        </p:nvSpPr>
        <p:spPr>
          <a:xfrm>
            <a:off x="662939" y="1904652"/>
            <a:ext cx="5088460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>
                <a:solidFill>
                  <a:schemeClr val="bg1"/>
                </a:solidFill>
                <a:latin typeface="+mn-ea"/>
              </a:rPr>
              <a:t>Embedding</a:t>
            </a:r>
            <a:r>
              <a:rPr lang="ko-KR" altLang="en-US" spc="-15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pc="-150">
                <a:solidFill>
                  <a:schemeClr val="bg1"/>
                </a:solidFill>
                <a:latin typeface="+mn-ea"/>
              </a:rPr>
              <a:t>title</a:t>
            </a:r>
            <a:r>
              <a:rPr lang="ko-KR" altLang="en-US" spc="-15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pc="-150">
                <a:solidFill>
                  <a:schemeClr val="bg1"/>
                </a:solidFill>
                <a:latin typeface="+mn-ea"/>
              </a:rPr>
              <a:t>and Description</a:t>
            </a:r>
            <a:r>
              <a:rPr lang="ko-KR" altLang="en-US" spc="-150">
                <a:solidFill>
                  <a:schemeClr val="bg1"/>
                </a:solidFill>
                <a:latin typeface="+mn-ea"/>
              </a:rPr>
              <a:t> </a:t>
            </a:r>
            <a:endParaRPr lang="en-US" altLang="ko-KR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>
                <a:solidFill>
                  <a:schemeClr val="bg1"/>
                </a:solidFill>
                <a:latin typeface="+mn-ea"/>
              </a:rPr>
              <a:t>Also using </a:t>
            </a:r>
            <a:r>
              <a:rPr lang="en-US" altLang="ko-KR" spc="-150" err="1">
                <a:solidFill>
                  <a:schemeClr val="bg1"/>
                </a:solidFill>
                <a:latin typeface="+mn-ea"/>
              </a:rPr>
              <a:t>KoBert</a:t>
            </a:r>
            <a:endParaRPr lang="en-US" altLang="ko-KR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>
                <a:solidFill>
                  <a:schemeClr val="bg1"/>
                </a:solidFill>
                <a:latin typeface="+mn-ea"/>
              </a:rPr>
              <a:t>For</a:t>
            </a:r>
            <a:r>
              <a:rPr lang="ko-KR" altLang="en-US" spc="-15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pc="-150">
                <a:solidFill>
                  <a:schemeClr val="bg1"/>
                </a:solidFill>
                <a:latin typeface="+mn-ea"/>
              </a:rPr>
              <a:t>calculating</a:t>
            </a:r>
            <a:r>
              <a:rPr lang="ko-KR" altLang="en-US" spc="-15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pc="-150">
                <a:solidFill>
                  <a:schemeClr val="bg1"/>
                </a:solidFill>
                <a:latin typeface="+mn-ea"/>
              </a:rPr>
              <a:t>relevance</a:t>
            </a:r>
            <a:r>
              <a:rPr lang="ko-KR" altLang="en-US" spc="-15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pc="-150">
                <a:solidFill>
                  <a:schemeClr val="bg1"/>
                </a:solidFill>
                <a:latin typeface="+mn-ea"/>
              </a:rPr>
              <a:t>of</a:t>
            </a:r>
            <a:r>
              <a:rPr lang="ko-KR" altLang="en-US" spc="-15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pc="-150">
                <a:solidFill>
                  <a:schemeClr val="bg1"/>
                </a:solidFill>
                <a:latin typeface="+mn-ea"/>
              </a:rPr>
              <a:t>contents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9BBB796-2EC4-2352-59A9-AB4C7D78E316}"/>
              </a:ext>
            </a:extLst>
          </p:cNvPr>
          <p:cNvSpPr/>
          <p:nvPr/>
        </p:nvSpPr>
        <p:spPr>
          <a:xfrm>
            <a:off x="6213491" y="1068872"/>
            <a:ext cx="5513012" cy="5182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8C9478B-CEA8-1CA3-AD59-33206B177EC4}"/>
              </a:ext>
            </a:extLst>
          </p:cNvPr>
          <p:cNvSpPr/>
          <p:nvPr/>
        </p:nvSpPr>
        <p:spPr>
          <a:xfrm>
            <a:off x="412276" y="3860954"/>
            <a:ext cx="5513012" cy="5182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AF7BE43-9B53-7B5B-CDB0-0BAFCD763080}"/>
              </a:ext>
            </a:extLst>
          </p:cNvPr>
          <p:cNvSpPr/>
          <p:nvPr/>
        </p:nvSpPr>
        <p:spPr>
          <a:xfrm>
            <a:off x="6187531" y="3860954"/>
            <a:ext cx="5513012" cy="5182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D4DB57-F0AF-C6BA-EC40-ACC97AEA493D}"/>
              </a:ext>
            </a:extLst>
          </p:cNvPr>
          <p:cNvSpPr txBox="1"/>
          <p:nvPr/>
        </p:nvSpPr>
        <p:spPr>
          <a:xfrm>
            <a:off x="400695" y="981613"/>
            <a:ext cx="5088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i="0">
                <a:solidFill>
                  <a:srgbClr val="0070C0"/>
                </a:solidFill>
                <a:effectLst/>
                <a:latin typeface="Lucida Grande"/>
              </a:rPr>
              <a:t>BERT</a:t>
            </a:r>
            <a:r>
              <a:rPr lang="en-US" altLang="ko-KR" b="1" i="0">
                <a:solidFill>
                  <a:srgbClr val="000000"/>
                </a:solidFill>
                <a:effectLst/>
                <a:latin typeface="Lucida Grande"/>
              </a:rPr>
              <a:t>: Pre-training of Deep Bidirectional Transformers for Language Understanding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44CBF-09A3-3221-880E-CCC9CDFDAA2F}"/>
              </a:ext>
            </a:extLst>
          </p:cNvPr>
          <p:cNvSpPr txBox="1"/>
          <p:nvPr/>
        </p:nvSpPr>
        <p:spPr>
          <a:xfrm>
            <a:off x="6451127" y="1873220"/>
            <a:ext cx="5088460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>
                <a:solidFill>
                  <a:schemeClr val="bg1"/>
                </a:solidFill>
                <a:latin typeface="+mn-ea"/>
              </a:rPr>
              <a:t>Making item embedding</a:t>
            </a:r>
            <a:r>
              <a:rPr lang="ko-KR" altLang="en-US" spc="-150">
                <a:solidFill>
                  <a:schemeClr val="bg1"/>
                </a:solidFill>
                <a:latin typeface="+mn-ea"/>
              </a:rPr>
              <a:t> </a:t>
            </a:r>
            <a:endParaRPr lang="en-US" altLang="ko-KR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>
                <a:solidFill>
                  <a:schemeClr val="bg1"/>
                </a:solidFill>
                <a:latin typeface="+mn-ea"/>
              </a:rPr>
              <a:t>Contents based Model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>
                <a:solidFill>
                  <a:schemeClr val="bg1"/>
                </a:solidFill>
                <a:latin typeface="+mn-ea"/>
              </a:rPr>
              <a:t>Using the idea of word2vec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519C4E-C472-1D1C-2021-A41F00FD2DDA}"/>
              </a:ext>
            </a:extLst>
          </p:cNvPr>
          <p:cNvSpPr txBox="1"/>
          <p:nvPr/>
        </p:nvSpPr>
        <p:spPr>
          <a:xfrm>
            <a:off x="6187531" y="967751"/>
            <a:ext cx="54228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>
                <a:solidFill>
                  <a:srgbClr val="287916"/>
                </a:solidFill>
                <a:effectLst/>
                <a:latin typeface="Open Sans" panose="020B0604020202020204" pitchFamily="34" charset="0"/>
              </a:rPr>
              <a:t>Item2Vec</a:t>
            </a:r>
            <a:r>
              <a:rPr lang="en-US" altLang="ko-KR" b="1" i="0">
                <a:solidFill>
                  <a:srgbClr val="2D2D2D"/>
                </a:solidFill>
                <a:effectLst/>
                <a:latin typeface="Open Sans" panose="020B0604020202020204" pitchFamily="34" charset="0"/>
              </a:rPr>
              <a:t>: Neural Item Embedding for Collaborative Filtering</a:t>
            </a:r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9F52FF-DF78-6FEC-C87F-2B58D5FD7952}"/>
              </a:ext>
            </a:extLst>
          </p:cNvPr>
          <p:cNvSpPr txBox="1"/>
          <p:nvPr/>
        </p:nvSpPr>
        <p:spPr>
          <a:xfrm>
            <a:off x="389113" y="3791504"/>
            <a:ext cx="5422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>
                <a:solidFill>
                  <a:srgbClr val="FFC000"/>
                </a:solidFill>
                <a:effectLst/>
                <a:latin typeface="Open Sans" panose="020B0604020202020204" pitchFamily="34" charset="0"/>
              </a:rPr>
              <a:t>MF</a:t>
            </a:r>
            <a:r>
              <a:rPr lang="en-US" altLang="ko-KR" b="1" i="0">
                <a:solidFill>
                  <a:srgbClr val="2D2D2D"/>
                </a:solidFill>
                <a:effectLst/>
                <a:latin typeface="Open Sans" panose="020B0604020202020204" pitchFamily="34" charset="0"/>
              </a:rPr>
              <a:t>: MATRIX FACTORIZATION TECHNIQUES FOR RECOMMENDER SYSTEMS </a:t>
            </a:r>
          </a:p>
          <a:p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F26262-D677-126F-2D86-6C212E9A9D4D}"/>
              </a:ext>
            </a:extLst>
          </p:cNvPr>
          <p:cNvSpPr txBox="1"/>
          <p:nvPr/>
        </p:nvSpPr>
        <p:spPr>
          <a:xfrm>
            <a:off x="637577" y="4765519"/>
            <a:ext cx="5088460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>
                <a:solidFill>
                  <a:srgbClr val="4F4F4F"/>
                </a:solidFill>
                <a:latin typeface="+mn-ea"/>
              </a:rPr>
              <a:t>Using user-item interaction matrix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>
                <a:solidFill>
                  <a:srgbClr val="4F4F4F"/>
                </a:solidFill>
                <a:latin typeface="+mn-ea"/>
              </a:rPr>
              <a:t>Collaborative filtering model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>
                <a:solidFill>
                  <a:srgbClr val="4F4F4F"/>
                </a:solidFill>
                <a:latin typeface="+mn-ea"/>
              </a:rPr>
              <a:t>Using hidden latent matrix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56D1AF-0473-B3DF-F2E7-B6AD5732642A}"/>
              </a:ext>
            </a:extLst>
          </p:cNvPr>
          <p:cNvSpPr txBox="1"/>
          <p:nvPr/>
        </p:nvSpPr>
        <p:spPr>
          <a:xfrm>
            <a:off x="6451127" y="4762736"/>
            <a:ext cx="5088460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>
                <a:solidFill>
                  <a:srgbClr val="3D3D3D"/>
                </a:solidFill>
                <a:latin typeface="+mn-ea"/>
              </a:rPr>
              <a:t>Multi-modality model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>
                <a:solidFill>
                  <a:srgbClr val="3D3D3D"/>
                </a:solidFill>
                <a:latin typeface="+mn-ea"/>
              </a:rPr>
              <a:t>Using different encoder for different modality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>
                <a:solidFill>
                  <a:srgbClr val="3D3D3D"/>
                </a:solidFill>
                <a:latin typeface="+mn-ea"/>
              </a:rPr>
              <a:t>Using BPR Loss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9ACC30-852D-6C42-B324-4BE2CD2CC054}"/>
              </a:ext>
            </a:extLst>
          </p:cNvPr>
          <p:cNvSpPr txBox="1"/>
          <p:nvPr/>
        </p:nvSpPr>
        <p:spPr>
          <a:xfrm>
            <a:off x="6195547" y="3856010"/>
            <a:ext cx="56073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C00000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</a:rPr>
              <a:t>MARIO</a:t>
            </a:r>
            <a:r>
              <a:rPr lang="en-US" altLang="ko-KR" sz="1400" b="1"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</a:rPr>
              <a:t>: Modality-Aware Attention and Modality-Preserving Decoders for Multimedia Recommendation </a:t>
            </a:r>
            <a:endParaRPr lang="ko-KR" altLang="en-US" sz="1400" b="1">
              <a:latin typeface="Open Sans" panose="020B0604020202020204" pitchFamily="34" charset="0"/>
              <a:cs typeface="Open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787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Method</a:t>
            </a:r>
            <a:endParaRPr lang="ko-KR" altLang="en-US" sz="3600" spc="-3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2,</a:t>
            </a:r>
            <a:endParaRPr lang="ko-KR" altLang="en-US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956091-20E2-976B-D3DA-CBAC81242EE6}"/>
              </a:ext>
            </a:extLst>
          </p:cNvPr>
          <p:cNvSpPr txBox="1"/>
          <p:nvPr/>
        </p:nvSpPr>
        <p:spPr>
          <a:xfrm>
            <a:off x="861772" y="1242711"/>
            <a:ext cx="12538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/>
              <a:t>step1</a:t>
            </a:r>
            <a:endParaRPr lang="ko-KR" altLang="en-US" sz="32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84A09B-56EA-EB2F-B14D-13CBB83BF8DC}"/>
              </a:ext>
            </a:extLst>
          </p:cNvPr>
          <p:cNvSpPr txBox="1"/>
          <p:nvPr/>
        </p:nvSpPr>
        <p:spPr>
          <a:xfrm>
            <a:off x="861772" y="3999096"/>
            <a:ext cx="12538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/>
              <a:t>step2</a:t>
            </a:r>
            <a:endParaRPr lang="ko-KR" altLang="en-US" sz="32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8A953-A90F-E8AE-B136-41465569AC6A}"/>
              </a:ext>
            </a:extLst>
          </p:cNvPr>
          <p:cNvSpPr txBox="1"/>
          <p:nvPr/>
        </p:nvSpPr>
        <p:spPr>
          <a:xfrm>
            <a:off x="967235" y="1827486"/>
            <a:ext cx="8469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/>
              <a:t>Using contents based method to avoid cold start problem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53BC3F-5841-79DF-4CAE-6041CB72854B}"/>
              </a:ext>
            </a:extLst>
          </p:cNvPr>
          <p:cNvSpPr txBox="1"/>
          <p:nvPr/>
        </p:nvSpPr>
        <p:spPr>
          <a:xfrm>
            <a:off x="967234" y="4661183"/>
            <a:ext cx="8469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/>
              <a:t>After collecting user’s preference, also using collaborative filtering model to improve the</a:t>
            </a:r>
            <a:r>
              <a:rPr lang="ko-KR" altLang="en-US"/>
              <a:t> </a:t>
            </a:r>
            <a:r>
              <a:rPr lang="en-US" altLang="ko-KR"/>
              <a:t>performance</a:t>
            </a:r>
            <a:r>
              <a:rPr lang="ko-KR" altLang="en-US"/>
              <a:t> </a:t>
            </a:r>
            <a:r>
              <a:rPr lang="en-US" altLang="ko-KR"/>
              <a:t>of</a:t>
            </a:r>
            <a:r>
              <a:rPr lang="ko-KR" altLang="en-US"/>
              <a:t> </a:t>
            </a:r>
            <a:r>
              <a:rPr lang="en-US" altLang="ko-KR"/>
              <a:t>model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424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Model</a:t>
            </a:r>
            <a:endParaRPr lang="ko-KR" altLang="en-US" sz="3600" spc="-3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2,</a:t>
            </a:r>
            <a:endParaRPr lang="ko-KR" altLang="en-US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942531"/>
              </p:ext>
            </p:extLst>
          </p:nvPr>
        </p:nvGraphicFramePr>
        <p:xfrm>
          <a:off x="667860" y="1636151"/>
          <a:ext cx="10856280" cy="45673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8760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618760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3618760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Model name</a:t>
                      </a:r>
                      <a:endParaRPr lang="ko-KR" altLang="en-US" sz="240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category</a:t>
                      </a:r>
                      <a:endParaRPr lang="ko-KR" altLang="en-US" sz="240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target</a:t>
                      </a:r>
                      <a:endParaRPr lang="ko-KR" altLang="en-US" sz="240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item2Vec</a:t>
                      </a:r>
                      <a:endParaRPr lang="ko-KR" altLang="en-US" sz="2200" spc="-15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Contents</a:t>
                      </a:r>
                      <a:r>
                        <a:rPr lang="ko-KR" altLang="en-US" sz="22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22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based</a:t>
                      </a:r>
                      <a:r>
                        <a:rPr lang="ko-KR" altLang="en-US" sz="22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22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model</a:t>
                      </a:r>
                      <a:endParaRPr lang="ko-KR" altLang="en-US" sz="2200" spc="-15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embedding</a:t>
                      </a:r>
                      <a:endParaRPr lang="ko-KR" altLang="en-US" sz="2200" spc="-15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BERT</a:t>
                      </a:r>
                      <a:endParaRPr lang="ko-KR" altLang="en-US" sz="2200" spc="-15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Word embedding</a:t>
                      </a:r>
                      <a:endParaRPr lang="ko-KR" altLang="en-US" sz="2200" spc="-15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Title,</a:t>
                      </a:r>
                      <a:r>
                        <a:rPr lang="ko-KR" altLang="en-US" sz="22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22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category,</a:t>
                      </a:r>
                      <a:r>
                        <a:rPr lang="ko-KR" altLang="en-US" sz="22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22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2200" spc="-15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K-means</a:t>
                      </a:r>
                      <a:endParaRPr lang="ko-KR" altLang="en-US" sz="2200" spc="-15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clustering</a:t>
                      </a:r>
                      <a:endParaRPr lang="ko-KR" altLang="en-US" sz="2200" spc="-15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Title, category</a:t>
                      </a:r>
                      <a:endParaRPr lang="ko-KR" altLang="en-US" sz="2200" spc="-15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Matrix Factorization</a:t>
                      </a:r>
                      <a:endParaRPr lang="ko-KR" altLang="en-US" sz="2200" spc="-15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Collaborative</a:t>
                      </a:r>
                      <a:r>
                        <a:rPr lang="ko-KR" altLang="en-US" sz="22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22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Filtering model</a:t>
                      </a:r>
                      <a:endParaRPr lang="ko-KR" altLang="en-US" sz="2200" spc="-15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User-item</a:t>
                      </a:r>
                      <a:r>
                        <a:rPr lang="ko-KR" altLang="en-US" sz="22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22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interaction</a:t>
                      </a:r>
                      <a:endParaRPr lang="ko-KR" altLang="en-US" sz="2200" spc="-15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Mario</a:t>
                      </a:r>
                      <a:endParaRPr lang="ko-KR" altLang="en-US" sz="2200" spc="-15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Collaborative</a:t>
                      </a:r>
                      <a:r>
                        <a:rPr lang="ko-KR" altLang="en-US" sz="22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22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Filtering model</a:t>
                      </a:r>
                      <a:endParaRPr lang="ko-KR" altLang="en-US" sz="2200" spc="-15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User-item</a:t>
                      </a:r>
                      <a:r>
                        <a:rPr lang="ko-KR" altLang="en-US" sz="22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22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interaction</a:t>
                      </a:r>
                      <a:endParaRPr lang="ko-KR" altLang="en-US" sz="2200" spc="-15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93159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Multi Modality</a:t>
            </a:r>
            <a:endParaRPr lang="ko-KR" altLang="en-US" sz="3600" spc="-3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2,</a:t>
            </a:r>
            <a:endParaRPr lang="ko-KR" altLang="en-US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61DEA72D-B9D3-22F7-2F06-118CB98A0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709226"/>
              </p:ext>
            </p:extLst>
          </p:nvPr>
        </p:nvGraphicFramePr>
        <p:xfrm>
          <a:off x="839645" y="1474266"/>
          <a:ext cx="10041630" cy="2644974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004163">
                  <a:extLst>
                    <a:ext uri="{9D8B030D-6E8A-4147-A177-3AD203B41FA5}">
                      <a16:colId xmlns:a16="http://schemas.microsoft.com/office/drawing/2014/main" val="1337699689"/>
                    </a:ext>
                  </a:extLst>
                </a:gridCol>
                <a:gridCol w="1004163">
                  <a:extLst>
                    <a:ext uri="{9D8B030D-6E8A-4147-A177-3AD203B41FA5}">
                      <a16:colId xmlns:a16="http://schemas.microsoft.com/office/drawing/2014/main" val="1996229469"/>
                    </a:ext>
                  </a:extLst>
                </a:gridCol>
                <a:gridCol w="1004163">
                  <a:extLst>
                    <a:ext uri="{9D8B030D-6E8A-4147-A177-3AD203B41FA5}">
                      <a16:colId xmlns:a16="http://schemas.microsoft.com/office/drawing/2014/main" val="616902084"/>
                    </a:ext>
                  </a:extLst>
                </a:gridCol>
                <a:gridCol w="1004163">
                  <a:extLst>
                    <a:ext uri="{9D8B030D-6E8A-4147-A177-3AD203B41FA5}">
                      <a16:colId xmlns:a16="http://schemas.microsoft.com/office/drawing/2014/main" val="239802769"/>
                    </a:ext>
                  </a:extLst>
                </a:gridCol>
                <a:gridCol w="1004163">
                  <a:extLst>
                    <a:ext uri="{9D8B030D-6E8A-4147-A177-3AD203B41FA5}">
                      <a16:colId xmlns:a16="http://schemas.microsoft.com/office/drawing/2014/main" val="746633194"/>
                    </a:ext>
                  </a:extLst>
                </a:gridCol>
                <a:gridCol w="1004163">
                  <a:extLst>
                    <a:ext uri="{9D8B030D-6E8A-4147-A177-3AD203B41FA5}">
                      <a16:colId xmlns:a16="http://schemas.microsoft.com/office/drawing/2014/main" val="405047573"/>
                    </a:ext>
                  </a:extLst>
                </a:gridCol>
                <a:gridCol w="1004163">
                  <a:extLst>
                    <a:ext uri="{9D8B030D-6E8A-4147-A177-3AD203B41FA5}">
                      <a16:colId xmlns:a16="http://schemas.microsoft.com/office/drawing/2014/main" val="1863860589"/>
                    </a:ext>
                  </a:extLst>
                </a:gridCol>
                <a:gridCol w="1004163">
                  <a:extLst>
                    <a:ext uri="{9D8B030D-6E8A-4147-A177-3AD203B41FA5}">
                      <a16:colId xmlns:a16="http://schemas.microsoft.com/office/drawing/2014/main" val="2556181995"/>
                    </a:ext>
                  </a:extLst>
                </a:gridCol>
                <a:gridCol w="1004163">
                  <a:extLst>
                    <a:ext uri="{9D8B030D-6E8A-4147-A177-3AD203B41FA5}">
                      <a16:colId xmlns:a16="http://schemas.microsoft.com/office/drawing/2014/main" val="3880948245"/>
                    </a:ext>
                  </a:extLst>
                </a:gridCol>
                <a:gridCol w="1004163">
                  <a:extLst>
                    <a:ext uri="{9D8B030D-6E8A-4147-A177-3AD203B41FA5}">
                      <a16:colId xmlns:a16="http://schemas.microsoft.com/office/drawing/2014/main" val="3970889748"/>
                    </a:ext>
                  </a:extLst>
                </a:gridCol>
              </a:tblGrid>
              <a:tr h="440829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Drama1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F3DF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Drama2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F3DF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Dram3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F3DF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Webtoon1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F0CA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Webtoon2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F0CA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Webtoon3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F0CA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Movie1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A197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Movie2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A197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Movie3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A197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0202148"/>
                  </a:ext>
                </a:extLst>
              </a:tr>
              <a:tr h="440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user1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F3DF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F3DF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F3DF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F0CA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F0CA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F0CA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A197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A197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A197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659251"/>
                  </a:ext>
                </a:extLst>
              </a:tr>
              <a:tr h="440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User2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F3DF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F3DF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F3DF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F0CA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F0CA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F0CA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A197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A197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A197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659798"/>
                  </a:ext>
                </a:extLst>
              </a:tr>
              <a:tr h="440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User3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F3DF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F3DF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F3DF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F0CA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F0CA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F0CA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A197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A197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A197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453983"/>
                  </a:ext>
                </a:extLst>
              </a:tr>
              <a:tr h="440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User4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F3DF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F3DF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F3DF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F0CA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F0CA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F0CA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A197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A197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A197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718396"/>
                  </a:ext>
                </a:extLst>
              </a:tr>
              <a:tr h="440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user5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F3DF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F3DF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F3DF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F0CA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F0CA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F0CA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A197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A197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>
                    <a:solidFill>
                      <a:srgbClr val="A197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91416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DB1AB41-2C5E-8090-D890-36C706F1B37C}"/>
              </a:ext>
            </a:extLst>
          </p:cNvPr>
          <p:cNvSpPr txBox="1"/>
          <p:nvPr/>
        </p:nvSpPr>
        <p:spPr>
          <a:xfrm>
            <a:off x="483619" y="5726097"/>
            <a:ext cx="2268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C00000"/>
                </a:solidFill>
              </a:rPr>
              <a:t>※ 1: click 0: unclick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0169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Multi Modality</a:t>
            </a:r>
            <a:endParaRPr lang="ko-KR" altLang="en-US" sz="3600" spc="-3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2,</a:t>
            </a:r>
            <a:endParaRPr lang="ko-KR" altLang="en-US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5557CDF-DC3B-5335-B946-F47531DEB145}"/>
              </a:ext>
            </a:extLst>
          </p:cNvPr>
          <p:cNvSpPr/>
          <p:nvPr/>
        </p:nvSpPr>
        <p:spPr>
          <a:xfrm>
            <a:off x="2969150" y="4621677"/>
            <a:ext cx="2112885" cy="68358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drama encoder</a:t>
            </a:r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F88A8E1-880C-FF5F-1482-4671283ED84A}"/>
              </a:ext>
            </a:extLst>
          </p:cNvPr>
          <p:cNvSpPr/>
          <p:nvPr/>
        </p:nvSpPr>
        <p:spPr>
          <a:xfrm>
            <a:off x="5665002" y="4621676"/>
            <a:ext cx="2112885" cy="68358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webtoon encoder</a:t>
            </a:r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E9089C-6536-A1FF-CFB2-8F1C9B23265C}"/>
              </a:ext>
            </a:extLst>
          </p:cNvPr>
          <p:cNvSpPr/>
          <p:nvPr/>
        </p:nvSpPr>
        <p:spPr>
          <a:xfrm>
            <a:off x="8434835" y="4621675"/>
            <a:ext cx="2112885" cy="68358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movie encoder</a:t>
            </a:r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6AC28D2-066C-FA12-258C-5B9E5B5A377D}"/>
              </a:ext>
            </a:extLst>
          </p:cNvPr>
          <p:cNvGrpSpPr/>
          <p:nvPr/>
        </p:nvGrpSpPr>
        <p:grpSpPr>
          <a:xfrm>
            <a:off x="3137826" y="5908940"/>
            <a:ext cx="1526959" cy="657856"/>
            <a:chOff x="2512381" y="5086905"/>
            <a:chExt cx="1526959" cy="657856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1C7B06B-30CA-B5D9-0F83-9668C12D2E0A}"/>
                </a:ext>
              </a:extLst>
            </p:cNvPr>
            <p:cNvSpPr/>
            <p:nvPr/>
          </p:nvSpPr>
          <p:spPr>
            <a:xfrm>
              <a:off x="2592280" y="5126854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BF9821C-0F49-1C20-1BB9-739CCA8847CE}"/>
                </a:ext>
              </a:extLst>
            </p:cNvPr>
            <p:cNvSpPr/>
            <p:nvPr/>
          </p:nvSpPr>
          <p:spPr>
            <a:xfrm>
              <a:off x="2512381" y="5086905"/>
              <a:ext cx="1526959" cy="248575"/>
            </a:xfrm>
            <a:prstGeom prst="rect">
              <a:avLst/>
            </a:prstGeom>
            <a:noFill/>
            <a:ln w="28575">
              <a:solidFill>
                <a:srgbClr val="584C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CF9040E-9AF3-BC91-8B30-C32021BC5BB1}"/>
                </a:ext>
              </a:extLst>
            </p:cNvPr>
            <p:cNvSpPr/>
            <p:nvPr/>
          </p:nvSpPr>
          <p:spPr>
            <a:xfrm>
              <a:off x="2831977" y="5126854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F8D67C0-D951-873B-9DB4-25BDEAF168A0}"/>
                </a:ext>
              </a:extLst>
            </p:cNvPr>
            <p:cNvSpPr/>
            <p:nvPr/>
          </p:nvSpPr>
          <p:spPr>
            <a:xfrm>
              <a:off x="3062797" y="5126854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6596553F-5454-C33F-C27D-4AA48F537552}"/>
                </a:ext>
              </a:extLst>
            </p:cNvPr>
            <p:cNvSpPr/>
            <p:nvPr/>
          </p:nvSpPr>
          <p:spPr>
            <a:xfrm>
              <a:off x="3293615" y="5126854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093F6AE-EE8D-E2F6-0DC0-869D5C03E3A4}"/>
                </a:ext>
              </a:extLst>
            </p:cNvPr>
            <p:cNvSpPr/>
            <p:nvPr/>
          </p:nvSpPr>
          <p:spPr>
            <a:xfrm>
              <a:off x="3524433" y="5126854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78BC2D6-0361-86C5-58DD-52B61B9C1B42}"/>
                </a:ext>
              </a:extLst>
            </p:cNvPr>
            <p:cNvSpPr/>
            <p:nvPr/>
          </p:nvSpPr>
          <p:spPr>
            <a:xfrm>
              <a:off x="3755251" y="5126854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73BB400-ABFC-E735-78BB-DE0F88CB0144}"/>
                </a:ext>
              </a:extLst>
            </p:cNvPr>
            <p:cNvSpPr txBox="1"/>
            <p:nvPr/>
          </p:nvSpPr>
          <p:spPr>
            <a:xfrm>
              <a:off x="2752078" y="5375429"/>
              <a:ext cx="1109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 Drama1</a:t>
              </a:r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85B8E4D-B2FB-6C13-3361-45C072C74743}"/>
              </a:ext>
            </a:extLst>
          </p:cNvPr>
          <p:cNvGrpSpPr/>
          <p:nvPr/>
        </p:nvGrpSpPr>
        <p:grpSpPr>
          <a:xfrm>
            <a:off x="8828411" y="5908940"/>
            <a:ext cx="1526959" cy="657856"/>
            <a:chOff x="2512381" y="5086905"/>
            <a:chExt cx="1526959" cy="657856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B62E707-7273-BAE1-C5D3-81932BFE0329}"/>
                </a:ext>
              </a:extLst>
            </p:cNvPr>
            <p:cNvSpPr/>
            <p:nvPr/>
          </p:nvSpPr>
          <p:spPr>
            <a:xfrm>
              <a:off x="2592280" y="5126854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2954D6E-5C3F-E9D9-3A86-168B4629846C}"/>
                </a:ext>
              </a:extLst>
            </p:cNvPr>
            <p:cNvSpPr/>
            <p:nvPr/>
          </p:nvSpPr>
          <p:spPr>
            <a:xfrm>
              <a:off x="2512381" y="5086905"/>
              <a:ext cx="1526959" cy="248575"/>
            </a:xfrm>
            <a:prstGeom prst="rect">
              <a:avLst/>
            </a:prstGeom>
            <a:noFill/>
            <a:ln w="28575">
              <a:solidFill>
                <a:srgbClr val="584C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C8CB39C-4539-6C68-A950-0F28E9158C69}"/>
                </a:ext>
              </a:extLst>
            </p:cNvPr>
            <p:cNvSpPr/>
            <p:nvPr/>
          </p:nvSpPr>
          <p:spPr>
            <a:xfrm>
              <a:off x="2831977" y="5126854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5B41C20-E63E-2426-58A5-AADAD477180F}"/>
                </a:ext>
              </a:extLst>
            </p:cNvPr>
            <p:cNvSpPr/>
            <p:nvPr/>
          </p:nvSpPr>
          <p:spPr>
            <a:xfrm>
              <a:off x="3062797" y="5126854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B8ECCD4-6E98-DD88-C7F7-8D6486D449E0}"/>
                </a:ext>
              </a:extLst>
            </p:cNvPr>
            <p:cNvSpPr/>
            <p:nvPr/>
          </p:nvSpPr>
          <p:spPr>
            <a:xfrm>
              <a:off x="3293615" y="5126854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3452B36-688E-953A-5348-FAD02895095D}"/>
                </a:ext>
              </a:extLst>
            </p:cNvPr>
            <p:cNvSpPr/>
            <p:nvPr/>
          </p:nvSpPr>
          <p:spPr>
            <a:xfrm>
              <a:off x="3524433" y="5126854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CE6240E-5630-36FB-A5D9-D8CDCAF820D9}"/>
                </a:ext>
              </a:extLst>
            </p:cNvPr>
            <p:cNvSpPr/>
            <p:nvPr/>
          </p:nvSpPr>
          <p:spPr>
            <a:xfrm>
              <a:off x="3755251" y="5126854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16E67F7-B1E5-5F46-038B-FF11B4E38848}"/>
                </a:ext>
              </a:extLst>
            </p:cNvPr>
            <p:cNvSpPr txBox="1"/>
            <p:nvPr/>
          </p:nvSpPr>
          <p:spPr>
            <a:xfrm>
              <a:off x="2752078" y="5375429"/>
              <a:ext cx="1109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 Movie1</a:t>
              </a:r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AC3D2AF-4FC8-2825-0400-043D37EC0D27}"/>
              </a:ext>
            </a:extLst>
          </p:cNvPr>
          <p:cNvGrpSpPr/>
          <p:nvPr/>
        </p:nvGrpSpPr>
        <p:grpSpPr>
          <a:xfrm>
            <a:off x="5957964" y="5908940"/>
            <a:ext cx="1526959" cy="657856"/>
            <a:chOff x="2512381" y="5086905"/>
            <a:chExt cx="1526959" cy="657856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67C17FC-129E-F465-0293-A603525A67F2}"/>
                </a:ext>
              </a:extLst>
            </p:cNvPr>
            <p:cNvSpPr/>
            <p:nvPr/>
          </p:nvSpPr>
          <p:spPr>
            <a:xfrm>
              <a:off x="2592280" y="5126854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46D026A-22AC-F5A8-BC5A-417A316E72CA}"/>
                </a:ext>
              </a:extLst>
            </p:cNvPr>
            <p:cNvSpPr/>
            <p:nvPr/>
          </p:nvSpPr>
          <p:spPr>
            <a:xfrm>
              <a:off x="2512381" y="5086905"/>
              <a:ext cx="1526959" cy="248575"/>
            </a:xfrm>
            <a:prstGeom prst="rect">
              <a:avLst/>
            </a:prstGeom>
            <a:noFill/>
            <a:ln w="28575">
              <a:solidFill>
                <a:srgbClr val="584C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7A29D956-C919-E396-8436-64045B7CF2B9}"/>
                </a:ext>
              </a:extLst>
            </p:cNvPr>
            <p:cNvSpPr/>
            <p:nvPr/>
          </p:nvSpPr>
          <p:spPr>
            <a:xfrm>
              <a:off x="2831977" y="5126854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4E27C5D-21CC-838A-94A8-892AB72372FD}"/>
                </a:ext>
              </a:extLst>
            </p:cNvPr>
            <p:cNvSpPr/>
            <p:nvPr/>
          </p:nvSpPr>
          <p:spPr>
            <a:xfrm>
              <a:off x="3062797" y="5126854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F3663B0B-98D6-211A-C31D-50CB47D84865}"/>
                </a:ext>
              </a:extLst>
            </p:cNvPr>
            <p:cNvSpPr/>
            <p:nvPr/>
          </p:nvSpPr>
          <p:spPr>
            <a:xfrm>
              <a:off x="3293615" y="5126854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EA4EEAC7-A66E-9D04-F1E9-B14D38829EBE}"/>
                </a:ext>
              </a:extLst>
            </p:cNvPr>
            <p:cNvSpPr/>
            <p:nvPr/>
          </p:nvSpPr>
          <p:spPr>
            <a:xfrm>
              <a:off x="3524433" y="5126854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3A44EB52-CD9B-F1EA-4C1D-782060162CFD}"/>
                </a:ext>
              </a:extLst>
            </p:cNvPr>
            <p:cNvSpPr/>
            <p:nvPr/>
          </p:nvSpPr>
          <p:spPr>
            <a:xfrm>
              <a:off x="3755251" y="5126854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B44141B-038C-326A-822E-F959DC9AFB86}"/>
                </a:ext>
              </a:extLst>
            </p:cNvPr>
            <p:cNvSpPr txBox="1"/>
            <p:nvPr/>
          </p:nvSpPr>
          <p:spPr>
            <a:xfrm>
              <a:off x="2627787" y="5375429"/>
              <a:ext cx="1287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 Webtoon1</a:t>
              </a:r>
              <a:endParaRPr lang="ko-KR" altLang="en-US"/>
            </a:p>
          </p:txBody>
        </p:sp>
      </p:grp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AE8E73C6-633C-A588-F832-E0358DA73340}"/>
              </a:ext>
            </a:extLst>
          </p:cNvPr>
          <p:cNvSpPr/>
          <p:nvPr/>
        </p:nvSpPr>
        <p:spPr>
          <a:xfrm rot="10800000">
            <a:off x="3879112" y="5396254"/>
            <a:ext cx="230818" cy="35510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AD383317-8D4B-B0AC-6151-AD9B29635835}"/>
              </a:ext>
            </a:extLst>
          </p:cNvPr>
          <p:cNvSpPr/>
          <p:nvPr/>
        </p:nvSpPr>
        <p:spPr>
          <a:xfrm rot="10800000">
            <a:off x="6668177" y="5396253"/>
            <a:ext cx="230818" cy="35510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아래쪽 38">
            <a:extLst>
              <a:ext uri="{FF2B5EF4-FFF2-40B4-BE49-F238E27FC236}">
                <a16:creationId xmlns:a16="http://schemas.microsoft.com/office/drawing/2014/main" id="{F246B8DB-7772-127C-AD63-E4B03314A29A}"/>
              </a:ext>
            </a:extLst>
          </p:cNvPr>
          <p:cNvSpPr/>
          <p:nvPr/>
        </p:nvSpPr>
        <p:spPr>
          <a:xfrm rot="10800000">
            <a:off x="9476481" y="5396254"/>
            <a:ext cx="230818" cy="35510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C4F80357-02F0-0844-BA2F-7583DCDC9979}"/>
              </a:ext>
            </a:extLst>
          </p:cNvPr>
          <p:cNvSpPr/>
          <p:nvPr/>
        </p:nvSpPr>
        <p:spPr>
          <a:xfrm rot="10800000">
            <a:off x="3879112" y="3992472"/>
            <a:ext cx="230818" cy="35510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34BFDE3E-FE6E-50F4-4BDC-3E0400F97BF0}"/>
              </a:ext>
            </a:extLst>
          </p:cNvPr>
          <p:cNvSpPr/>
          <p:nvPr/>
        </p:nvSpPr>
        <p:spPr>
          <a:xfrm rot="10800000">
            <a:off x="6668176" y="3964727"/>
            <a:ext cx="230818" cy="35510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화살표: 아래쪽 41">
            <a:extLst>
              <a:ext uri="{FF2B5EF4-FFF2-40B4-BE49-F238E27FC236}">
                <a16:creationId xmlns:a16="http://schemas.microsoft.com/office/drawing/2014/main" id="{8A21CCFF-9D0E-87C0-7F58-0992C753F1C0}"/>
              </a:ext>
            </a:extLst>
          </p:cNvPr>
          <p:cNvSpPr/>
          <p:nvPr/>
        </p:nvSpPr>
        <p:spPr>
          <a:xfrm rot="10800000">
            <a:off x="9538625" y="3992473"/>
            <a:ext cx="230818" cy="35510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D790F8DD-862E-EF2E-B135-FE180DC38FA0}"/>
              </a:ext>
            </a:extLst>
          </p:cNvPr>
          <p:cNvGrpSpPr/>
          <p:nvPr/>
        </p:nvGrpSpPr>
        <p:grpSpPr>
          <a:xfrm>
            <a:off x="3794770" y="1692237"/>
            <a:ext cx="355108" cy="248575"/>
            <a:chOff x="4056016" y="1470565"/>
            <a:chExt cx="355108" cy="248575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2DA623D8-1D8D-9880-23BB-D45C696B0CF0}"/>
                </a:ext>
              </a:extLst>
            </p:cNvPr>
            <p:cNvSpPr/>
            <p:nvPr/>
          </p:nvSpPr>
          <p:spPr>
            <a:xfrm>
              <a:off x="4153671" y="1510514"/>
              <a:ext cx="159798" cy="168676"/>
            </a:xfrm>
            <a:prstGeom prst="ellipse">
              <a:avLst/>
            </a:prstGeom>
            <a:solidFill>
              <a:srgbClr val="090C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 </a:t>
              </a:r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6DA1493-5601-5FD9-1497-300CFAC23100}"/>
                </a:ext>
              </a:extLst>
            </p:cNvPr>
            <p:cNvSpPr/>
            <p:nvPr/>
          </p:nvSpPr>
          <p:spPr>
            <a:xfrm>
              <a:off x="4056016" y="1470565"/>
              <a:ext cx="355108" cy="248575"/>
            </a:xfrm>
            <a:prstGeom prst="rect">
              <a:avLst/>
            </a:prstGeom>
            <a:noFill/>
            <a:ln w="28575">
              <a:solidFill>
                <a:srgbClr val="584C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C1C11EF-C488-C686-CA48-11585CDD9EA1}"/>
              </a:ext>
            </a:extLst>
          </p:cNvPr>
          <p:cNvGrpSpPr/>
          <p:nvPr/>
        </p:nvGrpSpPr>
        <p:grpSpPr>
          <a:xfrm>
            <a:off x="5957964" y="3534287"/>
            <a:ext cx="1526959" cy="248575"/>
            <a:chOff x="2512381" y="5086905"/>
            <a:chExt cx="1526959" cy="248575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6C176ACE-2FDD-A50C-8C9B-93D75878C8A0}"/>
                </a:ext>
              </a:extLst>
            </p:cNvPr>
            <p:cNvSpPr/>
            <p:nvPr/>
          </p:nvSpPr>
          <p:spPr>
            <a:xfrm>
              <a:off x="2592280" y="5126854"/>
              <a:ext cx="159798" cy="168676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2046298-F59C-262D-D8A0-CDECC93180A9}"/>
                </a:ext>
              </a:extLst>
            </p:cNvPr>
            <p:cNvSpPr/>
            <p:nvPr/>
          </p:nvSpPr>
          <p:spPr>
            <a:xfrm>
              <a:off x="2512381" y="5086905"/>
              <a:ext cx="1526959" cy="248575"/>
            </a:xfrm>
            <a:prstGeom prst="rect">
              <a:avLst/>
            </a:prstGeom>
            <a:noFill/>
            <a:ln w="28575">
              <a:solidFill>
                <a:srgbClr val="584C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0DA2CC6D-F9A9-34FD-303E-91E118C40EBE}"/>
                </a:ext>
              </a:extLst>
            </p:cNvPr>
            <p:cNvSpPr/>
            <p:nvPr/>
          </p:nvSpPr>
          <p:spPr>
            <a:xfrm>
              <a:off x="2831977" y="5126854"/>
              <a:ext cx="159798" cy="168676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AA2A18C-63AF-D44F-1325-BCAAD0F5B2F0}"/>
                </a:ext>
              </a:extLst>
            </p:cNvPr>
            <p:cNvSpPr/>
            <p:nvPr/>
          </p:nvSpPr>
          <p:spPr>
            <a:xfrm>
              <a:off x="3062797" y="5126854"/>
              <a:ext cx="159798" cy="168676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B8A44C5C-4187-12FB-2394-1ACBF00BFD56}"/>
                </a:ext>
              </a:extLst>
            </p:cNvPr>
            <p:cNvSpPr/>
            <p:nvPr/>
          </p:nvSpPr>
          <p:spPr>
            <a:xfrm>
              <a:off x="3293615" y="5126854"/>
              <a:ext cx="159798" cy="168676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F2E80A85-AB75-D277-1FA3-AC8F144EE172}"/>
                </a:ext>
              </a:extLst>
            </p:cNvPr>
            <p:cNvSpPr/>
            <p:nvPr/>
          </p:nvSpPr>
          <p:spPr>
            <a:xfrm>
              <a:off x="3524433" y="5126854"/>
              <a:ext cx="159798" cy="168676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5DE9716F-BA39-8A2B-C4A1-513D0D4961E3}"/>
                </a:ext>
              </a:extLst>
            </p:cNvPr>
            <p:cNvSpPr/>
            <p:nvPr/>
          </p:nvSpPr>
          <p:spPr>
            <a:xfrm>
              <a:off x="3755251" y="5126854"/>
              <a:ext cx="159798" cy="168676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FBA29CF-C3A1-9C31-B722-A9FF59533B69}"/>
              </a:ext>
            </a:extLst>
          </p:cNvPr>
          <p:cNvGrpSpPr/>
          <p:nvPr/>
        </p:nvGrpSpPr>
        <p:grpSpPr>
          <a:xfrm>
            <a:off x="8775145" y="3528057"/>
            <a:ext cx="1526959" cy="248575"/>
            <a:chOff x="2512381" y="5086905"/>
            <a:chExt cx="1526959" cy="248575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BFCF39E9-0A28-B9A8-A5DB-2469AE23D7CE}"/>
                </a:ext>
              </a:extLst>
            </p:cNvPr>
            <p:cNvSpPr/>
            <p:nvPr/>
          </p:nvSpPr>
          <p:spPr>
            <a:xfrm>
              <a:off x="2592280" y="5126854"/>
              <a:ext cx="159798" cy="168676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F0EA3C9-4381-2706-82AB-E2BAB66C6E0E}"/>
                </a:ext>
              </a:extLst>
            </p:cNvPr>
            <p:cNvSpPr/>
            <p:nvPr/>
          </p:nvSpPr>
          <p:spPr>
            <a:xfrm>
              <a:off x="2512381" y="5086905"/>
              <a:ext cx="1526959" cy="248575"/>
            </a:xfrm>
            <a:prstGeom prst="rect">
              <a:avLst/>
            </a:prstGeom>
            <a:noFill/>
            <a:ln w="28575">
              <a:solidFill>
                <a:srgbClr val="584C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48390FC8-8A7B-3A9B-88BE-A77430F6A78B}"/>
                </a:ext>
              </a:extLst>
            </p:cNvPr>
            <p:cNvSpPr/>
            <p:nvPr/>
          </p:nvSpPr>
          <p:spPr>
            <a:xfrm>
              <a:off x="2831977" y="5126854"/>
              <a:ext cx="159798" cy="168676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EF9AAB54-3C5E-DE77-7CBF-226B480CBBB6}"/>
                </a:ext>
              </a:extLst>
            </p:cNvPr>
            <p:cNvSpPr/>
            <p:nvPr/>
          </p:nvSpPr>
          <p:spPr>
            <a:xfrm>
              <a:off x="3062797" y="5126854"/>
              <a:ext cx="159798" cy="168676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D88F5C3D-1F16-BD59-3CAA-6749AE80A9FD}"/>
                </a:ext>
              </a:extLst>
            </p:cNvPr>
            <p:cNvSpPr/>
            <p:nvPr/>
          </p:nvSpPr>
          <p:spPr>
            <a:xfrm>
              <a:off x="3293615" y="5126854"/>
              <a:ext cx="159798" cy="168676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18BF6BFB-1BB5-88EA-BE25-BEF6BC99DFA5}"/>
                </a:ext>
              </a:extLst>
            </p:cNvPr>
            <p:cNvSpPr/>
            <p:nvPr/>
          </p:nvSpPr>
          <p:spPr>
            <a:xfrm>
              <a:off x="3524433" y="5126854"/>
              <a:ext cx="159798" cy="168676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82B71D58-72A4-7FC6-FD70-ACDA168CEFED}"/>
                </a:ext>
              </a:extLst>
            </p:cNvPr>
            <p:cNvSpPr/>
            <p:nvPr/>
          </p:nvSpPr>
          <p:spPr>
            <a:xfrm>
              <a:off x="3755251" y="5126854"/>
              <a:ext cx="159798" cy="168676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804DD351-22D7-DE6B-DA89-70FB119452C8}"/>
              </a:ext>
            </a:extLst>
          </p:cNvPr>
          <p:cNvGrpSpPr/>
          <p:nvPr/>
        </p:nvGrpSpPr>
        <p:grpSpPr>
          <a:xfrm>
            <a:off x="953918" y="3528057"/>
            <a:ext cx="1526959" cy="248575"/>
            <a:chOff x="2512381" y="5086905"/>
            <a:chExt cx="1526959" cy="248575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D9A70A35-D648-C640-FE72-94CF18463607}"/>
                </a:ext>
              </a:extLst>
            </p:cNvPr>
            <p:cNvSpPr/>
            <p:nvPr/>
          </p:nvSpPr>
          <p:spPr>
            <a:xfrm>
              <a:off x="2592280" y="5126854"/>
              <a:ext cx="159798" cy="168676"/>
            </a:xfrm>
            <a:prstGeom prst="ellipse">
              <a:avLst/>
            </a:prstGeom>
            <a:solidFill>
              <a:srgbClr val="A197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9D8436B0-D4E4-97B8-4122-174505138691}"/>
                </a:ext>
              </a:extLst>
            </p:cNvPr>
            <p:cNvSpPr/>
            <p:nvPr/>
          </p:nvSpPr>
          <p:spPr>
            <a:xfrm>
              <a:off x="2512381" y="5086905"/>
              <a:ext cx="1526959" cy="248575"/>
            </a:xfrm>
            <a:prstGeom prst="rect">
              <a:avLst/>
            </a:prstGeom>
            <a:noFill/>
            <a:ln w="28575">
              <a:solidFill>
                <a:srgbClr val="584C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6E188DEB-980D-11A8-7365-4870A61969D0}"/>
                </a:ext>
              </a:extLst>
            </p:cNvPr>
            <p:cNvSpPr/>
            <p:nvPr/>
          </p:nvSpPr>
          <p:spPr>
            <a:xfrm>
              <a:off x="2831977" y="5126854"/>
              <a:ext cx="159798" cy="168676"/>
            </a:xfrm>
            <a:prstGeom prst="ellipse">
              <a:avLst/>
            </a:prstGeom>
            <a:solidFill>
              <a:srgbClr val="A197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A7C57028-A2F0-EA89-E673-973D091D6791}"/>
                </a:ext>
              </a:extLst>
            </p:cNvPr>
            <p:cNvSpPr/>
            <p:nvPr/>
          </p:nvSpPr>
          <p:spPr>
            <a:xfrm>
              <a:off x="3062797" y="5126854"/>
              <a:ext cx="159798" cy="168676"/>
            </a:xfrm>
            <a:prstGeom prst="ellipse">
              <a:avLst/>
            </a:prstGeom>
            <a:solidFill>
              <a:srgbClr val="A197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A059737C-F8DC-1F3D-F916-6A5DF0B1F1BE}"/>
                </a:ext>
              </a:extLst>
            </p:cNvPr>
            <p:cNvSpPr/>
            <p:nvPr/>
          </p:nvSpPr>
          <p:spPr>
            <a:xfrm>
              <a:off x="3293615" y="5126854"/>
              <a:ext cx="159798" cy="168676"/>
            </a:xfrm>
            <a:prstGeom prst="ellipse">
              <a:avLst/>
            </a:prstGeom>
            <a:solidFill>
              <a:srgbClr val="A197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CB9924D4-47FC-E1E1-2501-BCFADD9FC73E}"/>
                </a:ext>
              </a:extLst>
            </p:cNvPr>
            <p:cNvSpPr/>
            <p:nvPr/>
          </p:nvSpPr>
          <p:spPr>
            <a:xfrm>
              <a:off x="3524433" y="5126854"/>
              <a:ext cx="159798" cy="168676"/>
            </a:xfrm>
            <a:prstGeom prst="ellipse">
              <a:avLst/>
            </a:prstGeom>
            <a:solidFill>
              <a:srgbClr val="A197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594B1660-DA97-4747-9BB9-A3D100386147}"/>
                </a:ext>
              </a:extLst>
            </p:cNvPr>
            <p:cNvSpPr/>
            <p:nvPr/>
          </p:nvSpPr>
          <p:spPr>
            <a:xfrm>
              <a:off x="3755251" y="5126854"/>
              <a:ext cx="159798" cy="168676"/>
            </a:xfrm>
            <a:prstGeom prst="ellipse">
              <a:avLst/>
            </a:prstGeom>
            <a:solidFill>
              <a:srgbClr val="A197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AF864EFD-9D2B-0414-6F3D-428536891F16}"/>
              </a:ext>
            </a:extLst>
          </p:cNvPr>
          <p:cNvSpPr txBox="1"/>
          <p:nvPr/>
        </p:nvSpPr>
        <p:spPr>
          <a:xfrm>
            <a:off x="1273515" y="3800694"/>
            <a:ext cx="923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 User1</a:t>
            </a:r>
            <a:endParaRPr lang="ko-KR" altLang="en-US"/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CE48AC39-BF98-4A14-5CE1-26AB54256597}"/>
              </a:ext>
            </a:extLst>
          </p:cNvPr>
          <p:cNvCxnSpPr>
            <a:cxnSpLocks/>
          </p:cNvCxnSpPr>
          <p:nvPr/>
        </p:nvCxnSpPr>
        <p:spPr>
          <a:xfrm>
            <a:off x="1584233" y="2587974"/>
            <a:ext cx="8448" cy="70205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DB3FE50F-6F9D-A9E8-C7B3-FDB155ABDF47}"/>
              </a:ext>
            </a:extLst>
          </p:cNvPr>
          <p:cNvCxnSpPr/>
          <p:nvPr/>
        </p:nvCxnSpPr>
        <p:spPr>
          <a:xfrm>
            <a:off x="3994520" y="2659713"/>
            <a:ext cx="8448" cy="63031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EB3DF220-F1DA-A9C9-75FA-AFC74A584270}"/>
              </a:ext>
            </a:extLst>
          </p:cNvPr>
          <p:cNvCxnSpPr/>
          <p:nvPr/>
        </p:nvCxnSpPr>
        <p:spPr>
          <a:xfrm>
            <a:off x="6709717" y="2659713"/>
            <a:ext cx="8448" cy="63031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7CE819B7-B17A-9791-1A52-CE575C60622F}"/>
              </a:ext>
            </a:extLst>
          </p:cNvPr>
          <p:cNvCxnSpPr/>
          <p:nvPr/>
        </p:nvCxnSpPr>
        <p:spPr>
          <a:xfrm>
            <a:off x="9556379" y="2661978"/>
            <a:ext cx="8448" cy="63031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69ADCFB2-4A43-7864-B576-3EF616E3DCEB}"/>
              </a:ext>
            </a:extLst>
          </p:cNvPr>
          <p:cNvGrpSpPr/>
          <p:nvPr/>
        </p:nvGrpSpPr>
        <p:grpSpPr>
          <a:xfrm>
            <a:off x="3901305" y="2503053"/>
            <a:ext cx="177553" cy="156660"/>
            <a:chOff x="3275860" y="1681018"/>
            <a:chExt cx="177553" cy="156660"/>
          </a:xfrm>
        </p:grpSpPr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F123C192-F2FC-EAA1-0C4B-D218F725257E}"/>
                </a:ext>
              </a:extLst>
            </p:cNvPr>
            <p:cNvSpPr/>
            <p:nvPr/>
          </p:nvSpPr>
          <p:spPr>
            <a:xfrm>
              <a:off x="3275860" y="1681018"/>
              <a:ext cx="177553" cy="1566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C6E6BCA1-5C37-4F0F-8CDB-44D682CDF12F}"/>
                </a:ext>
              </a:extLst>
            </p:cNvPr>
            <p:cNvCxnSpPr>
              <a:cxnSpLocks/>
            </p:cNvCxnSpPr>
            <p:nvPr/>
          </p:nvCxnSpPr>
          <p:spPr>
            <a:xfrm>
              <a:off x="3318031" y="1699402"/>
              <a:ext cx="102093" cy="118302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101F441F-710D-174C-F0B3-FF24D4955E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6933" y="1697922"/>
              <a:ext cx="113191" cy="109179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073AC318-75F1-ADA5-1781-3EC4AEAC189C}"/>
              </a:ext>
            </a:extLst>
          </p:cNvPr>
          <p:cNvGrpSpPr/>
          <p:nvPr/>
        </p:nvGrpSpPr>
        <p:grpSpPr>
          <a:xfrm>
            <a:off x="6629526" y="2509644"/>
            <a:ext cx="177553" cy="156660"/>
            <a:chOff x="3275860" y="1681018"/>
            <a:chExt cx="177553" cy="156660"/>
          </a:xfrm>
        </p:grpSpPr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C8C68663-BBE3-BC63-3DB7-642C4B63F406}"/>
                </a:ext>
              </a:extLst>
            </p:cNvPr>
            <p:cNvSpPr/>
            <p:nvPr/>
          </p:nvSpPr>
          <p:spPr>
            <a:xfrm>
              <a:off x="3275860" y="1681018"/>
              <a:ext cx="177553" cy="1566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1C17C1F4-14DD-A6EF-E198-6482CABAFE65}"/>
                </a:ext>
              </a:extLst>
            </p:cNvPr>
            <p:cNvCxnSpPr>
              <a:cxnSpLocks/>
            </p:cNvCxnSpPr>
            <p:nvPr/>
          </p:nvCxnSpPr>
          <p:spPr>
            <a:xfrm>
              <a:off x="3318031" y="1699402"/>
              <a:ext cx="102093" cy="118302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0996521B-44CA-11EC-13AA-40F3C4AEDF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6933" y="1697922"/>
              <a:ext cx="113191" cy="109179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7A5648A2-9881-AF60-0D7C-2233E7978B6E}"/>
              </a:ext>
            </a:extLst>
          </p:cNvPr>
          <p:cNvGrpSpPr/>
          <p:nvPr/>
        </p:nvGrpSpPr>
        <p:grpSpPr>
          <a:xfrm>
            <a:off x="9467602" y="2514114"/>
            <a:ext cx="177553" cy="156660"/>
            <a:chOff x="3275860" y="1681018"/>
            <a:chExt cx="177553" cy="156660"/>
          </a:xfrm>
        </p:grpSpPr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C5EB5C40-AA29-92F6-69B9-FF4C6BAE1659}"/>
                </a:ext>
              </a:extLst>
            </p:cNvPr>
            <p:cNvSpPr/>
            <p:nvPr/>
          </p:nvSpPr>
          <p:spPr>
            <a:xfrm>
              <a:off x="3275860" y="1681018"/>
              <a:ext cx="177553" cy="1566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44142FF0-D3CD-A364-CCA7-1980D5C90295}"/>
                </a:ext>
              </a:extLst>
            </p:cNvPr>
            <p:cNvCxnSpPr>
              <a:cxnSpLocks/>
            </p:cNvCxnSpPr>
            <p:nvPr/>
          </p:nvCxnSpPr>
          <p:spPr>
            <a:xfrm>
              <a:off x="3318031" y="1699402"/>
              <a:ext cx="102093" cy="118302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71243ABE-B0E0-4C41-26D1-51BEC7CF5C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6933" y="1697922"/>
              <a:ext cx="113191" cy="109179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DF18AA6C-49C7-C62D-F719-33D5C980E457}"/>
              </a:ext>
            </a:extLst>
          </p:cNvPr>
          <p:cNvCxnSpPr>
            <a:cxnSpLocks/>
            <a:stCxn id="96" idx="2"/>
          </p:cNvCxnSpPr>
          <p:nvPr/>
        </p:nvCxnSpPr>
        <p:spPr>
          <a:xfrm flipH="1">
            <a:off x="1584233" y="2581383"/>
            <a:ext cx="2317072" cy="422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C0AC4D9B-C7F1-1D05-ABC1-C48D159B03CA}"/>
              </a:ext>
            </a:extLst>
          </p:cNvPr>
          <p:cNvCxnSpPr>
            <a:cxnSpLocks/>
            <a:stCxn id="115" idx="2"/>
            <a:endCxn id="96" idx="6"/>
          </p:cNvCxnSpPr>
          <p:nvPr/>
        </p:nvCxnSpPr>
        <p:spPr>
          <a:xfrm flipH="1" flipV="1">
            <a:off x="4078858" y="2581383"/>
            <a:ext cx="2550668" cy="659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554C3F90-6670-78EA-E27B-3616387738FF}"/>
              </a:ext>
            </a:extLst>
          </p:cNvPr>
          <p:cNvCxnSpPr>
            <a:cxnSpLocks/>
            <a:stCxn id="119" idx="2"/>
          </p:cNvCxnSpPr>
          <p:nvPr/>
        </p:nvCxnSpPr>
        <p:spPr>
          <a:xfrm flipH="1" flipV="1">
            <a:off x="6815692" y="2581383"/>
            <a:ext cx="2651910" cy="1106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화살표: 아래쪽 134">
            <a:extLst>
              <a:ext uri="{FF2B5EF4-FFF2-40B4-BE49-F238E27FC236}">
                <a16:creationId xmlns:a16="http://schemas.microsoft.com/office/drawing/2014/main" id="{CED4F01C-6D4C-4339-C0F0-B534EEBFD002}"/>
              </a:ext>
            </a:extLst>
          </p:cNvPr>
          <p:cNvSpPr/>
          <p:nvPr/>
        </p:nvSpPr>
        <p:spPr>
          <a:xfrm rot="10800000">
            <a:off x="3879112" y="2042542"/>
            <a:ext cx="230818" cy="35510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화살표: 아래쪽 135">
            <a:extLst>
              <a:ext uri="{FF2B5EF4-FFF2-40B4-BE49-F238E27FC236}">
                <a16:creationId xmlns:a16="http://schemas.microsoft.com/office/drawing/2014/main" id="{BD8885D8-9C79-FF24-7657-289A864A152E}"/>
              </a:ext>
            </a:extLst>
          </p:cNvPr>
          <p:cNvSpPr/>
          <p:nvPr/>
        </p:nvSpPr>
        <p:spPr>
          <a:xfrm rot="10800000">
            <a:off x="6594308" y="2054212"/>
            <a:ext cx="230818" cy="35510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화살표: 아래쪽 136">
            <a:extLst>
              <a:ext uri="{FF2B5EF4-FFF2-40B4-BE49-F238E27FC236}">
                <a16:creationId xmlns:a16="http://schemas.microsoft.com/office/drawing/2014/main" id="{E3A116B7-FBAF-997A-7C53-A9A8939CBAC0}"/>
              </a:ext>
            </a:extLst>
          </p:cNvPr>
          <p:cNvSpPr/>
          <p:nvPr/>
        </p:nvSpPr>
        <p:spPr>
          <a:xfrm rot="10800000">
            <a:off x="9439861" y="2060162"/>
            <a:ext cx="230818" cy="35510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B0F02CD6-6AE3-4720-598E-15C7859FEEF1}"/>
              </a:ext>
            </a:extLst>
          </p:cNvPr>
          <p:cNvGrpSpPr/>
          <p:nvPr/>
        </p:nvGrpSpPr>
        <p:grpSpPr>
          <a:xfrm>
            <a:off x="3262112" y="3516962"/>
            <a:ext cx="1526959" cy="248575"/>
            <a:chOff x="2512381" y="5086905"/>
            <a:chExt cx="1526959" cy="248575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06539DFF-B561-02BE-10D5-76856D4AF896}"/>
                </a:ext>
              </a:extLst>
            </p:cNvPr>
            <p:cNvSpPr/>
            <p:nvPr/>
          </p:nvSpPr>
          <p:spPr>
            <a:xfrm>
              <a:off x="2592280" y="5126854"/>
              <a:ext cx="159798" cy="168676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CEC5542-A8B5-7B27-0B39-DC7E47D2CA2A}"/>
                </a:ext>
              </a:extLst>
            </p:cNvPr>
            <p:cNvSpPr/>
            <p:nvPr/>
          </p:nvSpPr>
          <p:spPr>
            <a:xfrm>
              <a:off x="2512381" y="5086905"/>
              <a:ext cx="1526959" cy="248575"/>
            </a:xfrm>
            <a:prstGeom prst="rect">
              <a:avLst/>
            </a:prstGeom>
            <a:noFill/>
            <a:ln w="28575">
              <a:solidFill>
                <a:srgbClr val="584C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ADB9024E-F8AC-49D8-23A6-3EBF67E83DA6}"/>
                </a:ext>
              </a:extLst>
            </p:cNvPr>
            <p:cNvSpPr/>
            <p:nvPr/>
          </p:nvSpPr>
          <p:spPr>
            <a:xfrm>
              <a:off x="2831977" y="5126854"/>
              <a:ext cx="159798" cy="168676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48179314-916F-217B-AA9C-6347347060F4}"/>
                </a:ext>
              </a:extLst>
            </p:cNvPr>
            <p:cNvSpPr/>
            <p:nvPr/>
          </p:nvSpPr>
          <p:spPr>
            <a:xfrm>
              <a:off x="3062797" y="5126854"/>
              <a:ext cx="159798" cy="168676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9C75B0FA-8FEF-700C-EE31-96852AEC7D5F}"/>
                </a:ext>
              </a:extLst>
            </p:cNvPr>
            <p:cNvSpPr/>
            <p:nvPr/>
          </p:nvSpPr>
          <p:spPr>
            <a:xfrm>
              <a:off x="3293615" y="5126854"/>
              <a:ext cx="159798" cy="168676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2012FE88-6F10-BDBE-2AA5-5381142D1013}"/>
                </a:ext>
              </a:extLst>
            </p:cNvPr>
            <p:cNvSpPr/>
            <p:nvPr/>
          </p:nvSpPr>
          <p:spPr>
            <a:xfrm>
              <a:off x="3524433" y="5126854"/>
              <a:ext cx="159798" cy="168676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B959A78E-728D-4FAC-CD90-B0FB3882A6AC}"/>
                </a:ext>
              </a:extLst>
            </p:cNvPr>
            <p:cNvSpPr/>
            <p:nvPr/>
          </p:nvSpPr>
          <p:spPr>
            <a:xfrm>
              <a:off x="3755251" y="5126854"/>
              <a:ext cx="159798" cy="168676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E7EA8E71-8DD3-ED99-46AF-D5691F4A5636}"/>
              </a:ext>
            </a:extLst>
          </p:cNvPr>
          <p:cNvSpPr/>
          <p:nvPr/>
        </p:nvSpPr>
        <p:spPr>
          <a:xfrm>
            <a:off x="3581708" y="1241055"/>
            <a:ext cx="845594" cy="326905"/>
          </a:xfrm>
          <a:prstGeom prst="rect">
            <a:avLst/>
          </a:prstGeom>
          <a:noFill/>
          <a:ln w="28575">
            <a:solidFill>
              <a:srgbClr val="584C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 target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DE9440-73D5-7F93-8869-AE0307E664C6}"/>
              </a:ext>
            </a:extLst>
          </p:cNvPr>
          <p:cNvSpPr txBox="1"/>
          <p:nvPr/>
        </p:nvSpPr>
        <p:spPr>
          <a:xfrm>
            <a:off x="1931289" y="1431741"/>
            <a:ext cx="1286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BPR Loss</a:t>
            </a:r>
            <a:endParaRPr lang="ko-KR" altLang="en-US"/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C0C90E89-2EC2-27EC-FD2E-01E333A20BDB}"/>
              </a:ext>
            </a:extLst>
          </p:cNvPr>
          <p:cNvGrpSpPr/>
          <p:nvPr/>
        </p:nvGrpSpPr>
        <p:grpSpPr>
          <a:xfrm>
            <a:off x="6490622" y="1682359"/>
            <a:ext cx="355108" cy="248575"/>
            <a:chOff x="4056016" y="1470565"/>
            <a:chExt cx="355108" cy="248575"/>
          </a:xfrm>
        </p:grpSpPr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BFE826F9-BCD7-C3B0-D54C-F6DC0A88219C}"/>
                </a:ext>
              </a:extLst>
            </p:cNvPr>
            <p:cNvSpPr/>
            <p:nvPr/>
          </p:nvSpPr>
          <p:spPr>
            <a:xfrm>
              <a:off x="4153671" y="1510514"/>
              <a:ext cx="159798" cy="168676"/>
            </a:xfrm>
            <a:prstGeom prst="ellipse">
              <a:avLst/>
            </a:prstGeom>
            <a:solidFill>
              <a:srgbClr val="090C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 </a:t>
              </a:r>
              <a:endParaRPr lang="ko-KR" altLang="en-US"/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88B5E9D3-B858-B799-3B3C-F4BE77C4CDB2}"/>
                </a:ext>
              </a:extLst>
            </p:cNvPr>
            <p:cNvSpPr/>
            <p:nvPr/>
          </p:nvSpPr>
          <p:spPr>
            <a:xfrm>
              <a:off x="4056016" y="1470565"/>
              <a:ext cx="355108" cy="248575"/>
            </a:xfrm>
            <a:prstGeom prst="rect">
              <a:avLst/>
            </a:prstGeom>
            <a:noFill/>
            <a:ln w="28575">
              <a:solidFill>
                <a:srgbClr val="584C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11B58AB-701C-150A-1F24-F9EF7BF0D7E9}"/>
              </a:ext>
            </a:extLst>
          </p:cNvPr>
          <p:cNvSpPr/>
          <p:nvPr/>
        </p:nvSpPr>
        <p:spPr>
          <a:xfrm>
            <a:off x="6277560" y="1231177"/>
            <a:ext cx="845594" cy="326905"/>
          </a:xfrm>
          <a:prstGeom prst="rect">
            <a:avLst/>
          </a:prstGeom>
          <a:noFill/>
          <a:ln w="28575">
            <a:solidFill>
              <a:srgbClr val="584C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 target</a:t>
            </a: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A2DB96C6-89EF-6A1E-7215-691CF81A8854}"/>
              </a:ext>
            </a:extLst>
          </p:cNvPr>
          <p:cNvGrpSpPr/>
          <p:nvPr/>
        </p:nvGrpSpPr>
        <p:grpSpPr>
          <a:xfrm>
            <a:off x="9346644" y="1699748"/>
            <a:ext cx="355108" cy="248575"/>
            <a:chOff x="4056016" y="1470565"/>
            <a:chExt cx="355108" cy="248575"/>
          </a:xfrm>
        </p:grpSpPr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4C6D8EC5-9E22-1DEA-4125-97296B980B8D}"/>
                </a:ext>
              </a:extLst>
            </p:cNvPr>
            <p:cNvSpPr/>
            <p:nvPr/>
          </p:nvSpPr>
          <p:spPr>
            <a:xfrm>
              <a:off x="4153671" y="1510514"/>
              <a:ext cx="159798" cy="168676"/>
            </a:xfrm>
            <a:prstGeom prst="ellipse">
              <a:avLst/>
            </a:prstGeom>
            <a:solidFill>
              <a:srgbClr val="090C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 </a:t>
              </a:r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90240F79-8886-51F7-081E-98D8FE6E7B8F}"/>
                </a:ext>
              </a:extLst>
            </p:cNvPr>
            <p:cNvSpPr/>
            <p:nvPr/>
          </p:nvSpPr>
          <p:spPr>
            <a:xfrm>
              <a:off x="4056016" y="1470565"/>
              <a:ext cx="355108" cy="248575"/>
            </a:xfrm>
            <a:prstGeom prst="rect">
              <a:avLst/>
            </a:prstGeom>
            <a:noFill/>
            <a:ln w="28575">
              <a:solidFill>
                <a:srgbClr val="584C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129600E-7A06-3AAB-8AAD-E2D650765027}"/>
              </a:ext>
            </a:extLst>
          </p:cNvPr>
          <p:cNvSpPr/>
          <p:nvPr/>
        </p:nvSpPr>
        <p:spPr>
          <a:xfrm>
            <a:off x="9133582" y="1248566"/>
            <a:ext cx="845594" cy="326905"/>
          </a:xfrm>
          <a:prstGeom prst="rect">
            <a:avLst/>
          </a:prstGeom>
          <a:noFill/>
          <a:ln w="28575">
            <a:solidFill>
              <a:srgbClr val="584C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 target</a:t>
            </a:r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9131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Process</a:t>
            </a:r>
            <a:endParaRPr lang="ko-KR" altLang="en-US" sz="3600" spc="-3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2,</a:t>
            </a:r>
            <a:endParaRPr lang="ko-KR" altLang="en-US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6" name="Picture 2" descr="데이터웨어 하우스 컴퓨터 아이콘 데이터베이스 추출, 변환,로드, 데이터 아이콘, 각도, 기타, 정보 기술 png | PNGWing">
            <a:extLst>
              <a:ext uri="{FF2B5EF4-FFF2-40B4-BE49-F238E27FC236}">
                <a16:creationId xmlns:a16="http://schemas.microsoft.com/office/drawing/2014/main" id="{B1202AE0-39CA-C14D-ECFF-C3932E84C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14" y="1107704"/>
            <a:ext cx="1257678" cy="956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데이터웨어 하우스 컴퓨터 아이콘 데이터베이스 추출, 변환,로드, 데이터 아이콘, 각도, 기타, 정보 기술 png | PNGWing">
            <a:extLst>
              <a:ext uri="{FF2B5EF4-FFF2-40B4-BE49-F238E27FC236}">
                <a16:creationId xmlns:a16="http://schemas.microsoft.com/office/drawing/2014/main" id="{64C7919F-5CEF-8BAB-6DC7-F176F2C1C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182" y="1116177"/>
            <a:ext cx="1257678" cy="956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데이터웨어 하우스 컴퓨터 아이콘 데이터베이스 추출, 변환,로드, 데이터 아이콘, 각도, 기타, 정보 기술 png | PNGWing">
            <a:extLst>
              <a:ext uri="{FF2B5EF4-FFF2-40B4-BE49-F238E27FC236}">
                <a16:creationId xmlns:a16="http://schemas.microsoft.com/office/drawing/2014/main" id="{40140ACB-0ED7-9692-E580-0A7B9B44A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750" y="1116177"/>
            <a:ext cx="1257678" cy="956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tificial intelligence AI processor chip vector icon symbol for graphic  design, logo, website, social media, mobile app, UI illustration  (1337766926) - 게티이미지뱅크">
            <a:extLst>
              <a:ext uri="{FF2B5EF4-FFF2-40B4-BE49-F238E27FC236}">
                <a16:creationId xmlns:a16="http://schemas.microsoft.com/office/drawing/2014/main" id="{10097741-AD62-9F6B-2BCC-10B844495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333" y="2460431"/>
            <a:ext cx="1878204" cy="187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사용자 - 무료 사회적인개 아이콘">
            <a:extLst>
              <a:ext uri="{FF2B5EF4-FFF2-40B4-BE49-F238E27FC236}">
                <a16:creationId xmlns:a16="http://schemas.microsoft.com/office/drawing/2014/main" id="{23A39163-2CB9-AE71-4EC6-2B6F331E9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03" y="4891654"/>
            <a:ext cx="1328261" cy="132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데이터베이스 저장소 - 무료 컴퓨터개 아이콘">
            <a:extLst>
              <a:ext uri="{FF2B5EF4-FFF2-40B4-BE49-F238E27FC236}">
                <a16:creationId xmlns:a16="http://schemas.microsoft.com/office/drawing/2014/main" id="{F65D851F-14C9-D2A6-35C0-A48894C98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836" y="4784421"/>
            <a:ext cx="1834739" cy="183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 descr="텍스트, 다크이(가) 표시된 사진">
            <a:extLst>
              <a:ext uri="{FF2B5EF4-FFF2-40B4-BE49-F238E27FC236}">
                <a16:creationId xmlns:a16="http://schemas.microsoft.com/office/drawing/2014/main" id="{F89A427E-37A4-29E7-A5FC-347FE635B4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061" y="4953020"/>
            <a:ext cx="1424331" cy="1421482"/>
          </a:xfrm>
          <a:prstGeom prst="rect">
            <a:avLst/>
          </a:prstGeom>
        </p:spPr>
      </p:pic>
      <p:sp>
        <p:nvSpPr>
          <p:cNvPr id="11" name="화살표: 위로 굽음 10">
            <a:extLst>
              <a:ext uri="{FF2B5EF4-FFF2-40B4-BE49-F238E27FC236}">
                <a16:creationId xmlns:a16="http://schemas.microsoft.com/office/drawing/2014/main" id="{C90E39AA-86F6-329E-24DC-C9CFDD007931}"/>
              </a:ext>
            </a:extLst>
          </p:cNvPr>
          <p:cNvSpPr/>
          <p:nvPr/>
        </p:nvSpPr>
        <p:spPr>
          <a:xfrm rot="5400000">
            <a:off x="3419844" y="2455348"/>
            <a:ext cx="1328261" cy="1047697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39B646-3F99-0E91-21A6-2C2AC0200C0F}"/>
              </a:ext>
            </a:extLst>
          </p:cNvPr>
          <p:cNvSpPr txBox="1"/>
          <p:nvPr/>
        </p:nvSpPr>
        <p:spPr>
          <a:xfrm>
            <a:off x="1018006" y="1879967"/>
            <a:ext cx="85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drama</a:t>
            </a: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77D84D-6BBD-51B9-8A52-6C7C95A5D225}"/>
              </a:ext>
            </a:extLst>
          </p:cNvPr>
          <p:cNvSpPr txBox="1"/>
          <p:nvPr/>
        </p:nvSpPr>
        <p:spPr>
          <a:xfrm>
            <a:off x="1874660" y="1884019"/>
            <a:ext cx="104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webtoon</a:t>
            </a: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E1A36A-49A8-BB1F-8746-1269C28F6C3B}"/>
              </a:ext>
            </a:extLst>
          </p:cNvPr>
          <p:cNvSpPr txBox="1"/>
          <p:nvPr/>
        </p:nvSpPr>
        <p:spPr>
          <a:xfrm>
            <a:off x="2944306" y="1863021"/>
            <a:ext cx="85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movie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F8E3DA-581D-842C-10EA-51CCA1EBF6D4}"/>
              </a:ext>
            </a:extLst>
          </p:cNvPr>
          <p:cNvSpPr txBox="1"/>
          <p:nvPr/>
        </p:nvSpPr>
        <p:spPr>
          <a:xfrm>
            <a:off x="1700990" y="2905173"/>
            <a:ext cx="1859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Contents based </a:t>
            </a:r>
          </a:p>
          <a:p>
            <a:pPr algn="ctr"/>
            <a:r>
              <a:rPr lang="en-US" altLang="ko-KR"/>
              <a:t>learning</a:t>
            </a:r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601158FA-158E-B478-98FA-49FDB25CD9E7}"/>
              </a:ext>
            </a:extLst>
          </p:cNvPr>
          <p:cNvSpPr/>
          <p:nvPr/>
        </p:nvSpPr>
        <p:spPr>
          <a:xfrm>
            <a:off x="2473160" y="5460294"/>
            <a:ext cx="2379167" cy="348729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F6F6AEC8-91C4-4A6B-4AD5-D153329B725E}"/>
              </a:ext>
            </a:extLst>
          </p:cNvPr>
          <p:cNvSpPr/>
          <p:nvPr/>
        </p:nvSpPr>
        <p:spPr>
          <a:xfrm>
            <a:off x="7132841" y="5460293"/>
            <a:ext cx="2379167" cy="348729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752B0E56-815E-CF78-BE8C-7B32E96F01B5}"/>
              </a:ext>
            </a:extLst>
          </p:cNvPr>
          <p:cNvSpPr/>
          <p:nvPr/>
        </p:nvSpPr>
        <p:spPr>
          <a:xfrm rot="10800000">
            <a:off x="7132840" y="5809022"/>
            <a:ext cx="2379167" cy="34872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E9E1205C-C71C-6F0F-C35F-2441B0A99F70}"/>
              </a:ext>
            </a:extLst>
          </p:cNvPr>
          <p:cNvSpPr/>
          <p:nvPr/>
        </p:nvSpPr>
        <p:spPr>
          <a:xfrm rot="10800000">
            <a:off x="2417098" y="5809022"/>
            <a:ext cx="2379167" cy="348729"/>
          </a:xfrm>
          <a:prstGeom prst="rightArrow">
            <a:avLst/>
          </a:prstGeom>
          <a:solidFill>
            <a:schemeClr val="accent4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399A07EF-4106-7624-61E9-892310682FF1}"/>
              </a:ext>
            </a:extLst>
          </p:cNvPr>
          <p:cNvSpPr/>
          <p:nvPr/>
        </p:nvSpPr>
        <p:spPr>
          <a:xfrm rot="16200000">
            <a:off x="5441105" y="4417533"/>
            <a:ext cx="599513" cy="34872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35537119-A7F7-1BF3-428D-5DC09C0A8AF4}"/>
              </a:ext>
            </a:extLst>
          </p:cNvPr>
          <p:cNvSpPr/>
          <p:nvPr/>
        </p:nvSpPr>
        <p:spPr>
          <a:xfrm rot="5400000">
            <a:off x="5756834" y="4471463"/>
            <a:ext cx="599513" cy="348729"/>
          </a:xfrm>
          <a:prstGeom prst="rightArrow">
            <a:avLst/>
          </a:prstGeom>
          <a:solidFill>
            <a:schemeClr val="accent4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58DC6B-F4DC-D9A4-7439-193C97F43168}"/>
              </a:ext>
            </a:extLst>
          </p:cNvPr>
          <p:cNvSpPr txBox="1"/>
          <p:nvPr/>
        </p:nvSpPr>
        <p:spPr>
          <a:xfrm>
            <a:off x="2657163" y="5111565"/>
            <a:ext cx="2230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Register &amp; using</a:t>
            </a:r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4DDE10-C6F1-4AD5-4753-1A5C1219E891}"/>
              </a:ext>
            </a:extLst>
          </p:cNvPr>
          <p:cNvSpPr txBox="1"/>
          <p:nvPr/>
        </p:nvSpPr>
        <p:spPr>
          <a:xfrm>
            <a:off x="4450742" y="4445867"/>
            <a:ext cx="1115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User data</a:t>
            </a:r>
            <a:endParaRPr lang="ko-KR" altLang="en-US" sz="16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45562A-5A68-2562-7F11-C928601D522B}"/>
              </a:ext>
            </a:extLst>
          </p:cNvPr>
          <p:cNvSpPr txBox="1"/>
          <p:nvPr/>
        </p:nvSpPr>
        <p:spPr>
          <a:xfrm>
            <a:off x="7662778" y="5090961"/>
            <a:ext cx="131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User data</a:t>
            </a:r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D76059-6F51-8CC2-9808-F0CCFACD731A}"/>
              </a:ext>
            </a:extLst>
          </p:cNvPr>
          <p:cNvSpPr txBox="1"/>
          <p:nvPr/>
        </p:nvSpPr>
        <p:spPr>
          <a:xfrm>
            <a:off x="6230955" y="4445867"/>
            <a:ext cx="2109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Recommended item</a:t>
            </a:r>
            <a:endParaRPr lang="ko-KR" altLang="en-US" sz="16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AD8B77-19AB-9DEC-5161-B5E040C74FD1}"/>
              </a:ext>
            </a:extLst>
          </p:cNvPr>
          <p:cNvSpPr txBox="1"/>
          <p:nvPr/>
        </p:nvSpPr>
        <p:spPr>
          <a:xfrm>
            <a:off x="2670750" y="6083382"/>
            <a:ext cx="2109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Recommended item</a:t>
            </a:r>
            <a:endParaRPr lang="ko-KR" altLang="en-US" sz="16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207FBE-4D85-7C55-5AE2-0EB81D293D4F}"/>
              </a:ext>
            </a:extLst>
          </p:cNvPr>
          <p:cNvSpPr txBox="1"/>
          <p:nvPr/>
        </p:nvSpPr>
        <p:spPr>
          <a:xfrm>
            <a:off x="7782005" y="6152257"/>
            <a:ext cx="131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User data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051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66D184-4D3C-5478-B156-B252D6DC45CD}"/>
              </a:ext>
            </a:extLst>
          </p:cNvPr>
          <p:cNvSpPr/>
          <p:nvPr/>
        </p:nvSpPr>
        <p:spPr>
          <a:xfrm>
            <a:off x="-762000" y="-502920"/>
            <a:ext cx="13644880" cy="7538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546100" y="1809000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38200" y="296287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accent6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24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838200" y="3424536"/>
            <a:ext cx="2005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>
                <a:solidFill>
                  <a:schemeClr val="accent6">
                    <a:lumMod val="40000"/>
                    <a:lumOff val="60000"/>
                  </a:schemeClr>
                </a:solidFill>
              </a:rPr>
              <a:t>Service</a:t>
            </a:r>
            <a:r>
              <a:rPr lang="ko-KR" altLang="en-US" sz="2800" spc="-30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ko-KR" sz="2800" spc="-300">
                <a:solidFill>
                  <a:schemeClr val="accent6">
                    <a:lumMod val="40000"/>
                    <a:lumOff val="60000"/>
                  </a:schemeClr>
                </a:solidFill>
              </a:rPr>
              <a:t>design</a:t>
            </a:r>
            <a:endParaRPr lang="ko-KR" altLang="en-US" sz="2800" spc="-30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9759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16741"/>
            <a:ext cx="689065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spc="-300" err="1">
                <a:solidFill>
                  <a:schemeClr val="accent2">
                    <a:lumMod val="60000"/>
                    <a:lumOff val="40000"/>
                  </a:schemeClr>
                </a:solidFill>
                <a:cs typeface="Arial"/>
              </a:rPr>
              <a:t>Content-based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Picture 6" descr="사용자 - 무료 사회적인개 아이콘">
            <a:extLst>
              <a:ext uri="{FF2B5EF4-FFF2-40B4-BE49-F238E27FC236}">
                <a16:creationId xmlns:a16="http://schemas.microsoft.com/office/drawing/2014/main" id="{207EDB22-8009-6EBD-D092-7313D14AC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330" y="3709488"/>
            <a:ext cx="1328261" cy="132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ED11750-0CD6-BC6E-C21C-2BD23C78B0DA}"/>
              </a:ext>
            </a:extLst>
          </p:cNvPr>
          <p:cNvSpPr/>
          <p:nvPr/>
        </p:nvSpPr>
        <p:spPr>
          <a:xfrm>
            <a:off x="4717052" y="3919766"/>
            <a:ext cx="2007079" cy="91440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Server</a:t>
            </a:r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56F8EC7-8476-74E9-1D1B-8E1E6C45656A}"/>
              </a:ext>
            </a:extLst>
          </p:cNvPr>
          <p:cNvSpPr/>
          <p:nvPr/>
        </p:nvSpPr>
        <p:spPr>
          <a:xfrm>
            <a:off x="8837648" y="2846712"/>
            <a:ext cx="1805796" cy="91440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AI</a:t>
            </a:r>
            <a:endParaRPr lang="en-US"/>
          </a:p>
        </p:txBody>
      </p:sp>
      <p:sp>
        <p:nvSpPr>
          <p:cNvPr id="20" name="Cylinder 19">
            <a:extLst>
              <a:ext uri="{FF2B5EF4-FFF2-40B4-BE49-F238E27FC236}">
                <a16:creationId xmlns:a16="http://schemas.microsoft.com/office/drawing/2014/main" id="{0F8CC652-BD01-6066-F67E-0BB8C8031B4D}"/>
              </a:ext>
            </a:extLst>
          </p:cNvPr>
          <p:cNvSpPr/>
          <p:nvPr/>
        </p:nvSpPr>
        <p:spPr>
          <a:xfrm>
            <a:off x="8836750" y="4750901"/>
            <a:ext cx="1805796" cy="1216152"/>
          </a:xfrm>
          <a:prstGeom prst="ca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DB</a:t>
            </a:r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66847F-5ABB-E07D-9173-0ED67B51C40A}"/>
              </a:ext>
            </a:extLst>
          </p:cNvPr>
          <p:cNvSpPr/>
          <p:nvPr/>
        </p:nvSpPr>
        <p:spPr>
          <a:xfrm>
            <a:off x="3352562" y="1821953"/>
            <a:ext cx="1805796" cy="76388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Data</a:t>
            </a:r>
          </a:p>
          <a:p>
            <a:pPr algn="ctr"/>
            <a:r>
              <a:rPr lang="en-US">
                <a:cs typeface="Arial"/>
              </a:rPr>
              <a:t> preprocessing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B7D95AA-6966-98E4-E08A-47ED01A49EA4}"/>
              </a:ext>
            </a:extLst>
          </p:cNvPr>
          <p:cNvSpPr/>
          <p:nvPr/>
        </p:nvSpPr>
        <p:spPr>
          <a:xfrm>
            <a:off x="5657944" y="1798759"/>
            <a:ext cx="1805796" cy="76388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Embedding</a:t>
            </a:r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956911-BE4E-BA8C-C80B-C153C737BEB5}"/>
              </a:ext>
            </a:extLst>
          </p:cNvPr>
          <p:cNvSpPr/>
          <p:nvPr/>
        </p:nvSpPr>
        <p:spPr>
          <a:xfrm>
            <a:off x="7934537" y="1798759"/>
            <a:ext cx="1805796" cy="76388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Modeling</a:t>
            </a:r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BCA11E-668D-8357-7D0B-5445775761AD}"/>
              </a:ext>
            </a:extLst>
          </p:cNvPr>
          <p:cNvCxnSpPr/>
          <p:nvPr/>
        </p:nvCxnSpPr>
        <p:spPr>
          <a:xfrm>
            <a:off x="5171180" y="2174047"/>
            <a:ext cx="481660" cy="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326C6C-BF24-41AE-5519-0DDD7E286F3B}"/>
              </a:ext>
            </a:extLst>
          </p:cNvPr>
          <p:cNvCxnSpPr>
            <a:cxnSpLocks/>
          </p:cNvCxnSpPr>
          <p:nvPr/>
        </p:nvCxnSpPr>
        <p:spPr>
          <a:xfrm>
            <a:off x="7448167" y="2175920"/>
            <a:ext cx="481660" cy="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E00722B-B873-4BA4-E002-42C6A159A157}"/>
              </a:ext>
            </a:extLst>
          </p:cNvPr>
          <p:cNvCxnSpPr/>
          <p:nvPr/>
        </p:nvCxnSpPr>
        <p:spPr>
          <a:xfrm>
            <a:off x="9740538" y="2168327"/>
            <a:ext cx="212264" cy="66253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35F3A38-7952-D343-9A51-96405FCB28F6}"/>
              </a:ext>
            </a:extLst>
          </p:cNvPr>
          <p:cNvCxnSpPr>
            <a:cxnSpLocks/>
          </p:cNvCxnSpPr>
          <p:nvPr/>
        </p:nvCxnSpPr>
        <p:spPr>
          <a:xfrm>
            <a:off x="3037579" y="4280244"/>
            <a:ext cx="1319860" cy="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C54280-678B-3611-3A1B-C692B7DF05C4}"/>
              </a:ext>
            </a:extLst>
          </p:cNvPr>
          <p:cNvCxnSpPr>
            <a:cxnSpLocks/>
          </p:cNvCxnSpPr>
          <p:nvPr/>
        </p:nvCxnSpPr>
        <p:spPr>
          <a:xfrm flipH="1" flipV="1">
            <a:off x="3003269" y="4515724"/>
            <a:ext cx="1349477" cy="4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0A818E7-A1EA-49F0-DFC6-2EE3DCB517BE}"/>
              </a:ext>
            </a:extLst>
          </p:cNvPr>
          <p:cNvCxnSpPr>
            <a:cxnSpLocks/>
          </p:cNvCxnSpPr>
          <p:nvPr/>
        </p:nvCxnSpPr>
        <p:spPr>
          <a:xfrm flipH="1" flipV="1">
            <a:off x="9438997" y="3809157"/>
            <a:ext cx="7795" cy="915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39ED71-1720-D5B3-E469-9426F8AF09AC}"/>
              </a:ext>
            </a:extLst>
          </p:cNvPr>
          <p:cNvCxnSpPr>
            <a:cxnSpLocks/>
          </p:cNvCxnSpPr>
          <p:nvPr/>
        </p:nvCxnSpPr>
        <p:spPr>
          <a:xfrm>
            <a:off x="9906618" y="3844516"/>
            <a:ext cx="5345" cy="864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7">
            <a:extLst>
              <a:ext uri="{FF2B5EF4-FFF2-40B4-BE49-F238E27FC236}">
                <a16:creationId xmlns:a16="http://schemas.microsoft.com/office/drawing/2014/main" id="{C5E78809-688A-5C1A-455A-5FF5FD238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733" y="4989466"/>
            <a:ext cx="880534" cy="471402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6F4E4D7A-3E87-8AE3-4976-151DA815A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8697" y="5104773"/>
            <a:ext cx="588904" cy="353677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AD8E581A-4F9B-C0D9-F749-0553123D2869}"/>
              </a:ext>
            </a:extLst>
          </p:cNvPr>
          <p:cNvCxnSpPr/>
          <p:nvPr/>
        </p:nvCxnSpPr>
        <p:spPr>
          <a:xfrm flipV="1">
            <a:off x="6730058" y="3344626"/>
            <a:ext cx="2052697" cy="83537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C6A2C218-463E-6417-4B6D-586F9C7E906F}"/>
              </a:ext>
            </a:extLst>
          </p:cNvPr>
          <p:cNvCxnSpPr>
            <a:cxnSpLocks/>
          </p:cNvCxnSpPr>
          <p:nvPr/>
        </p:nvCxnSpPr>
        <p:spPr>
          <a:xfrm>
            <a:off x="6730059" y="4471632"/>
            <a:ext cx="2052696" cy="886179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peech Bubble: Rectangle with Corners Rounded 33">
            <a:extLst>
              <a:ext uri="{FF2B5EF4-FFF2-40B4-BE49-F238E27FC236}">
                <a16:creationId xmlns:a16="http://schemas.microsoft.com/office/drawing/2014/main" id="{7F77A8F2-9A51-2979-0628-D8A62C09995C}"/>
              </a:ext>
            </a:extLst>
          </p:cNvPr>
          <p:cNvSpPr/>
          <p:nvPr/>
        </p:nvSpPr>
        <p:spPr>
          <a:xfrm>
            <a:off x="290842" y="2687688"/>
            <a:ext cx="2539602" cy="803354"/>
          </a:xfrm>
          <a:prstGeom prst="wedgeRoundRectCallo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ea typeface="+mn-lt"/>
                <a:cs typeface="+mn-lt"/>
              </a:rPr>
              <a:t>Recommend me a drama </a:t>
            </a:r>
          </a:p>
          <a:p>
            <a:pPr algn="ctr"/>
            <a:r>
              <a:rPr lang="en-US" sz="1400">
                <a:ea typeface="+mn-lt"/>
                <a:cs typeface="+mn-lt"/>
              </a:rPr>
              <a:t>similar to &lt;The Glory&gt;!</a:t>
            </a:r>
            <a:endParaRPr lang="en-US" sz="14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67675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16741"/>
            <a:ext cx="689065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spc="-300" err="1">
                <a:solidFill>
                  <a:schemeClr val="accent2">
                    <a:lumMod val="60000"/>
                    <a:lumOff val="40000"/>
                  </a:schemeClr>
                </a:solidFill>
                <a:cs typeface="Arial"/>
              </a:rPr>
              <a:t>Collaborative</a:t>
            </a:r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  <a:cs typeface="Arial"/>
              </a:rPr>
              <a:t> </a:t>
            </a:r>
            <a:r>
              <a:rPr lang="ko-KR" altLang="en-US" sz="3600" spc="-300" err="1">
                <a:solidFill>
                  <a:schemeClr val="accent2">
                    <a:lumMod val="60000"/>
                    <a:lumOff val="40000"/>
                  </a:schemeClr>
                </a:solidFill>
                <a:cs typeface="Arial"/>
              </a:rPr>
              <a:t>filtering</a:t>
            </a:r>
            <a:endParaRPr lang="en-US" altLang="ko-KR" err="1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Picture 6" descr="사용자 - 무료 사회적인개 아이콘">
            <a:extLst>
              <a:ext uri="{FF2B5EF4-FFF2-40B4-BE49-F238E27FC236}">
                <a16:creationId xmlns:a16="http://schemas.microsoft.com/office/drawing/2014/main" id="{207EDB22-8009-6EBD-D092-7313D14AC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816" y="3718872"/>
            <a:ext cx="1328261" cy="132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ED11750-0CD6-BC6E-C21C-2BD23C78B0DA}"/>
              </a:ext>
            </a:extLst>
          </p:cNvPr>
          <p:cNvSpPr/>
          <p:nvPr/>
        </p:nvSpPr>
        <p:spPr>
          <a:xfrm>
            <a:off x="4575538" y="3940036"/>
            <a:ext cx="2007079" cy="91440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Server</a:t>
            </a:r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56F8EC7-8476-74E9-1D1B-8E1E6C45656A}"/>
              </a:ext>
            </a:extLst>
          </p:cNvPr>
          <p:cNvSpPr/>
          <p:nvPr/>
        </p:nvSpPr>
        <p:spPr>
          <a:xfrm>
            <a:off x="8696134" y="2866982"/>
            <a:ext cx="1805796" cy="91440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AI</a:t>
            </a:r>
            <a:endParaRPr lang="en-US"/>
          </a:p>
        </p:txBody>
      </p:sp>
      <p:sp>
        <p:nvSpPr>
          <p:cNvPr id="20" name="Cylinder 19">
            <a:extLst>
              <a:ext uri="{FF2B5EF4-FFF2-40B4-BE49-F238E27FC236}">
                <a16:creationId xmlns:a16="http://schemas.microsoft.com/office/drawing/2014/main" id="{0F8CC652-BD01-6066-F67E-0BB8C8031B4D}"/>
              </a:ext>
            </a:extLst>
          </p:cNvPr>
          <p:cNvSpPr/>
          <p:nvPr/>
        </p:nvSpPr>
        <p:spPr>
          <a:xfrm>
            <a:off x="8695236" y="4771171"/>
            <a:ext cx="1805796" cy="1216152"/>
          </a:xfrm>
          <a:prstGeom prst="ca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DB</a:t>
            </a:r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66847F-5ABB-E07D-9173-0ED67B51C40A}"/>
              </a:ext>
            </a:extLst>
          </p:cNvPr>
          <p:cNvSpPr/>
          <p:nvPr/>
        </p:nvSpPr>
        <p:spPr>
          <a:xfrm>
            <a:off x="3211048" y="1850856"/>
            <a:ext cx="1805796" cy="76388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Data</a:t>
            </a:r>
          </a:p>
          <a:p>
            <a:pPr algn="ctr"/>
            <a:r>
              <a:rPr lang="en-US">
                <a:cs typeface="Arial"/>
              </a:rPr>
              <a:t> preprocessing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B7D95AA-6966-98E4-E08A-47ED01A49EA4}"/>
              </a:ext>
            </a:extLst>
          </p:cNvPr>
          <p:cNvSpPr/>
          <p:nvPr/>
        </p:nvSpPr>
        <p:spPr>
          <a:xfrm>
            <a:off x="5516430" y="1821281"/>
            <a:ext cx="1805796" cy="76388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Embedding</a:t>
            </a:r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956911-BE4E-BA8C-C80B-C153C737BEB5}"/>
              </a:ext>
            </a:extLst>
          </p:cNvPr>
          <p:cNvSpPr/>
          <p:nvPr/>
        </p:nvSpPr>
        <p:spPr>
          <a:xfrm>
            <a:off x="7793023" y="1821281"/>
            <a:ext cx="1805796" cy="76388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Modeling</a:t>
            </a:r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BCA11E-668D-8357-7D0B-5445775761AD}"/>
              </a:ext>
            </a:extLst>
          </p:cNvPr>
          <p:cNvCxnSpPr/>
          <p:nvPr/>
        </p:nvCxnSpPr>
        <p:spPr>
          <a:xfrm>
            <a:off x="5029666" y="2196569"/>
            <a:ext cx="481660" cy="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326C6C-BF24-41AE-5519-0DDD7E286F3B}"/>
              </a:ext>
            </a:extLst>
          </p:cNvPr>
          <p:cNvCxnSpPr>
            <a:cxnSpLocks/>
          </p:cNvCxnSpPr>
          <p:nvPr/>
        </p:nvCxnSpPr>
        <p:spPr>
          <a:xfrm>
            <a:off x="7306653" y="2209328"/>
            <a:ext cx="481660" cy="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E00722B-B873-4BA4-E002-42C6A159A157}"/>
              </a:ext>
            </a:extLst>
          </p:cNvPr>
          <p:cNvCxnSpPr/>
          <p:nvPr/>
        </p:nvCxnSpPr>
        <p:spPr>
          <a:xfrm>
            <a:off x="9599024" y="2223506"/>
            <a:ext cx="212264" cy="66253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35F3A38-7952-D343-9A51-96405FCB28F6}"/>
              </a:ext>
            </a:extLst>
          </p:cNvPr>
          <p:cNvCxnSpPr>
            <a:cxnSpLocks/>
          </p:cNvCxnSpPr>
          <p:nvPr/>
        </p:nvCxnSpPr>
        <p:spPr>
          <a:xfrm>
            <a:off x="2896065" y="4155997"/>
            <a:ext cx="1319860" cy="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C54280-678B-3611-3A1B-C692B7DF05C4}"/>
              </a:ext>
            </a:extLst>
          </p:cNvPr>
          <p:cNvCxnSpPr>
            <a:cxnSpLocks/>
          </p:cNvCxnSpPr>
          <p:nvPr/>
        </p:nvCxnSpPr>
        <p:spPr>
          <a:xfrm flipH="1" flipV="1">
            <a:off x="2861755" y="4391477"/>
            <a:ext cx="1349477" cy="4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0A818E7-A1EA-49F0-DFC6-2EE3DCB517BE}"/>
              </a:ext>
            </a:extLst>
          </p:cNvPr>
          <p:cNvCxnSpPr>
            <a:cxnSpLocks/>
          </p:cNvCxnSpPr>
          <p:nvPr/>
        </p:nvCxnSpPr>
        <p:spPr>
          <a:xfrm flipH="1" flipV="1">
            <a:off x="9297483" y="3829427"/>
            <a:ext cx="7795" cy="915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54242A0-7AF3-CA6E-C4A9-A21391139F75}"/>
              </a:ext>
            </a:extLst>
          </p:cNvPr>
          <p:cNvSpPr txBox="1"/>
          <p:nvPr/>
        </p:nvSpPr>
        <p:spPr>
          <a:xfrm>
            <a:off x="8647762" y="4019736"/>
            <a:ext cx="72915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User </a:t>
            </a:r>
          </a:p>
          <a:p>
            <a:r>
              <a:rPr lang="en-US">
                <a:cs typeface="Arial"/>
              </a:rPr>
              <a:t>data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39ED71-1720-D5B3-E469-9426F8AF09AC}"/>
              </a:ext>
            </a:extLst>
          </p:cNvPr>
          <p:cNvCxnSpPr>
            <a:cxnSpLocks/>
          </p:cNvCxnSpPr>
          <p:nvPr/>
        </p:nvCxnSpPr>
        <p:spPr>
          <a:xfrm>
            <a:off x="9765104" y="3864786"/>
            <a:ext cx="5345" cy="864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7">
            <a:extLst>
              <a:ext uri="{FF2B5EF4-FFF2-40B4-BE49-F238E27FC236}">
                <a16:creationId xmlns:a16="http://schemas.microsoft.com/office/drawing/2014/main" id="{C5E78809-688A-5C1A-455A-5FF5FD238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219" y="4998850"/>
            <a:ext cx="880534" cy="471402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6F4E4D7A-3E87-8AE3-4976-151DA815A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7183" y="5114157"/>
            <a:ext cx="588904" cy="353677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AD8E581A-4F9B-C0D9-F749-0553123D2869}"/>
              </a:ext>
            </a:extLst>
          </p:cNvPr>
          <p:cNvCxnSpPr/>
          <p:nvPr/>
        </p:nvCxnSpPr>
        <p:spPr>
          <a:xfrm flipV="1">
            <a:off x="6588544" y="3364896"/>
            <a:ext cx="2052697" cy="83537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C6A2C218-463E-6417-4B6D-586F9C7E906F}"/>
              </a:ext>
            </a:extLst>
          </p:cNvPr>
          <p:cNvCxnSpPr>
            <a:cxnSpLocks/>
          </p:cNvCxnSpPr>
          <p:nvPr/>
        </p:nvCxnSpPr>
        <p:spPr>
          <a:xfrm>
            <a:off x="6588545" y="4491902"/>
            <a:ext cx="2052696" cy="886179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54B5E03-AFE4-D0B4-97BE-53D5C755762D}"/>
              </a:ext>
            </a:extLst>
          </p:cNvPr>
          <p:cNvSpPr txBox="1"/>
          <p:nvPr/>
        </p:nvSpPr>
        <p:spPr>
          <a:xfrm>
            <a:off x="9818915" y="4022270"/>
            <a:ext cx="210094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Recommendation </a:t>
            </a:r>
            <a:endParaRPr lang="en-US"/>
          </a:p>
          <a:p>
            <a:r>
              <a:rPr lang="en-US">
                <a:cs typeface="Arial"/>
              </a:rPr>
              <a:t>for user</a:t>
            </a:r>
            <a:endParaRPr lang="en-US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2CD2A549-FF68-256E-0DA0-1170A1444494}"/>
              </a:ext>
            </a:extLst>
          </p:cNvPr>
          <p:cNvSpPr/>
          <p:nvPr/>
        </p:nvSpPr>
        <p:spPr>
          <a:xfrm>
            <a:off x="290842" y="2687688"/>
            <a:ext cx="2539602" cy="803354"/>
          </a:xfrm>
          <a:prstGeom prst="wedgeRoundRectCallo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err="1">
                <a:cs typeface="Arial"/>
              </a:rPr>
              <a:t>Recommendaion</a:t>
            </a:r>
            <a:r>
              <a:rPr lang="ko-KR" altLang="en-US" sz="1400">
                <a:cs typeface="Arial"/>
              </a:rPr>
              <a:t> </a:t>
            </a:r>
            <a:r>
              <a:rPr lang="ko-KR" altLang="en-US" sz="1400" err="1">
                <a:cs typeface="Arial"/>
              </a:rPr>
              <a:t>list</a:t>
            </a:r>
            <a:r>
              <a:rPr lang="ko-KR" altLang="en-US" sz="1400">
                <a:cs typeface="Arial"/>
              </a:rPr>
              <a:t> </a:t>
            </a:r>
            <a:r>
              <a:rPr lang="ko-KR" altLang="en-US" sz="1400" err="1">
                <a:cs typeface="Arial"/>
              </a:rPr>
              <a:t>for</a:t>
            </a:r>
            <a:r>
              <a:rPr lang="ko-KR" altLang="en-US" sz="1400">
                <a:cs typeface="Arial"/>
              </a:rPr>
              <a:t> </a:t>
            </a:r>
            <a:r>
              <a:rPr lang="ko-KR" altLang="en-US" sz="1400" err="1">
                <a:cs typeface="Arial"/>
              </a:rPr>
              <a:t>me</a:t>
            </a:r>
            <a:r>
              <a:rPr lang="ko-KR" altLang="en-US" sz="1400">
                <a:cs typeface="Arial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477347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-3539" y="-2311"/>
            <a:ext cx="12196622" cy="68626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38200" y="296287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accent6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24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838200" y="3424536"/>
            <a:ext cx="2045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>
                <a:solidFill>
                  <a:schemeClr val="accent6">
                    <a:lumMod val="40000"/>
                    <a:lumOff val="60000"/>
                  </a:schemeClr>
                </a:solidFill>
              </a:rPr>
              <a:t>Product</a:t>
            </a:r>
            <a:r>
              <a:rPr lang="ko-KR" altLang="en-US" sz="2800" spc="-30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ko-KR" sz="2800" spc="-300">
                <a:solidFill>
                  <a:schemeClr val="accent6">
                    <a:lumMod val="40000"/>
                    <a:lumOff val="60000"/>
                  </a:schemeClr>
                </a:solidFill>
              </a:rPr>
              <a:t>design</a:t>
            </a:r>
            <a:endParaRPr lang="ko-KR" altLang="en-US" sz="2800" spc="-30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6450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B3EE19-9B39-DC5E-935B-11A919A30144}"/>
              </a:ext>
            </a:extLst>
          </p:cNvPr>
          <p:cNvSpPr/>
          <p:nvPr/>
        </p:nvSpPr>
        <p:spPr>
          <a:xfrm>
            <a:off x="-94342" y="-112485"/>
            <a:ext cx="12453256" cy="71434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8470900" y="1809000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763000" y="296287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accent6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24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8763000" y="3424536"/>
            <a:ext cx="1720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>
                <a:solidFill>
                  <a:schemeClr val="accent6">
                    <a:lumMod val="40000"/>
                    <a:lumOff val="60000"/>
                  </a:schemeClr>
                </a:solidFill>
              </a:rPr>
              <a:t>Background</a:t>
            </a:r>
            <a:endParaRPr lang="ko-KR" altLang="en-US" sz="2800" spc="-30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4964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spc="-300" err="1">
                <a:solidFill>
                  <a:schemeClr val="accent2">
                    <a:lumMod val="60000"/>
                    <a:lumOff val="40000"/>
                  </a:schemeClr>
                </a:solidFill>
                <a:cs typeface="Arial"/>
              </a:rPr>
              <a:t>Types</a:t>
            </a:r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  <a:cs typeface="Arial"/>
              </a:rPr>
              <a:t> of Contents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F58B4CA-C077-41DB-98E0-2A4B3BF5019B}"/>
              </a:ext>
            </a:extLst>
          </p:cNvPr>
          <p:cNvGrpSpPr/>
          <p:nvPr/>
        </p:nvGrpSpPr>
        <p:grpSpPr>
          <a:xfrm>
            <a:off x="309001" y="1231776"/>
            <a:ext cx="11142264" cy="905811"/>
            <a:chOff x="1537048" y="1513659"/>
            <a:chExt cx="10533032" cy="90581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D61A377-4BA4-4A78-AF3E-D3A3C81EB450}"/>
                </a:ext>
              </a:extLst>
            </p:cNvPr>
            <p:cNvSpPr txBox="1"/>
            <p:nvPr/>
          </p:nvSpPr>
          <p:spPr>
            <a:xfrm>
              <a:off x="1537048" y="1559825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001</a:t>
              </a:r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59CFF17-29A4-453A-B19D-6A6BB632242D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&gt;&gt;</a:t>
              </a:r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658FE72-0984-4D30-B113-1B6B4B454C1D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2400" b="1" err="1">
                  <a:latin typeface="+mj-ea"/>
                  <a:ea typeface="+mj-ea"/>
                </a:rPr>
                <a:t>Drama</a:t>
              </a:r>
              <a:endParaRPr lang="ko-KR" altLang="en-US" sz="2400" b="1">
                <a:latin typeface="+mj-ea"/>
                <a:ea typeface="+mj-ea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E0ABDBC-F548-441A-B342-4F67CEDEBC15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36061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en-US" altLang="ko-KR" sz="1600" spc="-150">
                <a:cs typeface="Arial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57B91E6-C093-4688-958D-32BA63EEA22F}"/>
              </a:ext>
            </a:extLst>
          </p:cNvPr>
          <p:cNvGrpSpPr/>
          <p:nvPr/>
        </p:nvGrpSpPr>
        <p:grpSpPr>
          <a:xfrm>
            <a:off x="309001" y="2342398"/>
            <a:ext cx="11142264" cy="905811"/>
            <a:chOff x="1537048" y="1513659"/>
            <a:chExt cx="10533032" cy="90581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B7B933C-42FC-454D-AF50-6B9260673A5E}"/>
                </a:ext>
              </a:extLst>
            </p:cNvPr>
            <p:cNvSpPr txBox="1"/>
            <p:nvPr/>
          </p:nvSpPr>
          <p:spPr>
            <a:xfrm>
              <a:off x="1537048" y="1559825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002</a:t>
              </a:r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FECC35C-40B7-4E12-A8D6-712DF27992F5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&gt;&gt;</a:t>
              </a:r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8E69822-967C-4C52-9C2A-CF25C08AA9CA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2400" b="1" err="1">
                  <a:latin typeface="+mj-ea"/>
                  <a:ea typeface="+mj-ea"/>
                </a:rPr>
                <a:t>Webtoon</a:t>
              </a:r>
              <a:endParaRPr lang="ko-KR" altLang="en-US" sz="2400" b="1">
                <a:latin typeface="나눔스퀘어 Bold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ABD662F-05A1-40F9-A99C-4BB6022A71B1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36061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en-US" altLang="ko-KR" sz="1600" spc="-150">
                <a:cs typeface="Arial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A71B5C3B-5FA7-46A7-A5D6-B67BC3E44535}"/>
              </a:ext>
            </a:extLst>
          </p:cNvPr>
          <p:cNvGrpSpPr/>
          <p:nvPr/>
        </p:nvGrpSpPr>
        <p:grpSpPr>
          <a:xfrm>
            <a:off x="309001" y="3460867"/>
            <a:ext cx="11142264" cy="905811"/>
            <a:chOff x="1537048" y="1513659"/>
            <a:chExt cx="10533032" cy="905811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230940C-36B5-40C1-B115-A13B9F9496A4}"/>
                </a:ext>
              </a:extLst>
            </p:cNvPr>
            <p:cNvSpPr txBox="1"/>
            <p:nvPr/>
          </p:nvSpPr>
          <p:spPr>
            <a:xfrm>
              <a:off x="1537048" y="1559825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003</a:t>
              </a:r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FAC153C-58C3-4AD6-9529-916E8284434D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&gt;&gt;</a:t>
              </a:r>
              <a:endParaRPr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089D052-5A1A-40EB-B2DF-DB1CC389E813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2400" b="1" err="1">
                  <a:latin typeface="+mj-ea"/>
                  <a:ea typeface="+mj-ea"/>
                </a:rPr>
                <a:t>Movie</a:t>
              </a:r>
              <a:endParaRPr lang="ko-KR" b="1">
                <a:cs typeface="Arial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0D61F60-5264-4FC7-9572-FC47766C7E17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36061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en-US" altLang="ko-KR" sz="1600" spc="-150">
                <a:cs typeface="Arial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9CCA6F7-3361-EEC7-CBB7-A4DFBE8F62F6}"/>
              </a:ext>
            </a:extLst>
          </p:cNvPr>
          <p:cNvGrpSpPr/>
          <p:nvPr/>
        </p:nvGrpSpPr>
        <p:grpSpPr>
          <a:xfrm>
            <a:off x="309001" y="5546901"/>
            <a:ext cx="11142265" cy="905811"/>
            <a:chOff x="1537048" y="1513659"/>
            <a:chExt cx="10533032" cy="90581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AC36C7-A7C0-873F-1B6E-870C0AA94DF1}"/>
                </a:ext>
              </a:extLst>
            </p:cNvPr>
            <p:cNvSpPr txBox="1"/>
            <p:nvPr/>
          </p:nvSpPr>
          <p:spPr>
            <a:xfrm>
              <a:off x="1537048" y="1559825"/>
              <a:ext cx="174630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endParaRPr lang="en-US" altLang="ko-KR">
                <a:cs typeface="Arial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B1142BF-583F-59EA-978A-24EA83757408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&gt;&gt;</a:t>
              </a:r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80401B-F309-7CC0-EE8C-5198AB7DAC9C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2400" b="1" err="1">
                  <a:latin typeface="+mj-ea"/>
                  <a:ea typeface="+mj-ea"/>
                </a:rPr>
                <a:t>Multi-Modality</a:t>
              </a:r>
              <a:endParaRPr lang="ko-KR" err="1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2215C5-FED0-9A2F-D068-471AFB3EC11B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36061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en-US" altLang="ko-KR" sz="1600" spc="-150"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61845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spc="-300" err="1">
                <a:solidFill>
                  <a:schemeClr val="accent2">
                    <a:lumMod val="60000"/>
                    <a:lumOff val="40000"/>
                  </a:schemeClr>
                </a:solidFill>
                <a:cs typeface="Arial"/>
              </a:rPr>
              <a:t>User</a:t>
            </a:r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  <a:cs typeface="Arial"/>
              </a:rPr>
              <a:t> </a:t>
            </a:r>
            <a:r>
              <a:rPr lang="ko-KR" altLang="en-US" sz="3600" spc="-300" err="1">
                <a:solidFill>
                  <a:schemeClr val="accent2">
                    <a:lumMod val="60000"/>
                    <a:lumOff val="40000"/>
                  </a:schemeClr>
                </a:solidFill>
                <a:cs typeface="Arial"/>
              </a:rPr>
              <a:t>Amount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45" name="그래픽 244" descr="사람">
            <a:extLst>
              <a:ext uri="{FF2B5EF4-FFF2-40B4-BE49-F238E27FC236}">
                <a16:creationId xmlns:a16="http://schemas.microsoft.com/office/drawing/2014/main" id="{E154B2E5-6C4E-45EB-800E-2A5FDE480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8440" y="2274902"/>
            <a:ext cx="914400" cy="914400"/>
          </a:xfrm>
          <a:prstGeom prst="rect">
            <a:avLst/>
          </a:prstGeom>
        </p:spPr>
      </p:pic>
      <p:pic>
        <p:nvPicPr>
          <p:cNvPr id="246" name="그래픽 245" descr="사람">
            <a:extLst>
              <a:ext uri="{FF2B5EF4-FFF2-40B4-BE49-F238E27FC236}">
                <a16:creationId xmlns:a16="http://schemas.microsoft.com/office/drawing/2014/main" id="{959F5C25-BCC0-4180-843D-D22A64FED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98520" y="2274902"/>
            <a:ext cx="914400" cy="914400"/>
          </a:xfrm>
          <a:prstGeom prst="rect">
            <a:avLst/>
          </a:prstGeom>
        </p:spPr>
      </p:pic>
      <p:pic>
        <p:nvPicPr>
          <p:cNvPr id="252" name="그래픽 251" descr="사람">
            <a:extLst>
              <a:ext uri="{FF2B5EF4-FFF2-40B4-BE49-F238E27FC236}">
                <a16:creationId xmlns:a16="http://schemas.microsoft.com/office/drawing/2014/main" id="{96433EDC-B5A8-4E9E-93DE-7D1367C52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2317" y="2274902"/>
            <a:ext cx="914400" cy="914400"/>
          </a:xfrm>
          <a:prstGeom prst="rect">
            <a:avLst/>
          </a:prstGeom>
        </p:spPr>
      </p:pic>
      <p:pic>
        <p:nvPicPr>
          <p:cNvPr id="253" name="그래픽 252" descr="사람">
            <a:extLst>
              <a:ext uri="{FF2B5EF4-FFF2-40B4-BE49-F238E27FC236}">
                <a16:creationId xmlns:a16="http://schemas.microsoft.com/office/drawing/2014/main" id="{AB9C1EF0-E654-4D2A-B2D7-05300F91EA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9080" y="2274902"/>
            <a:ext cx="914400" cy="914400"/>
          </a:xfrm>
          <a:prstGeom prst="rect">
            <a:avLst/>
          </a:prstGeom>
        </p:spPr>
      </p:pic>
      <p:pic>
        <p:nvPicPr>
          <p:cNvPr id="254" name="그래픽 253" descr="사람">
            <a:extLst>
              <a:ext uri="{FF2B5EF4-FFF2-40B4-BE49-F238E27FC236}">
                <a16:creationId xmlns:a16="http://schemas.microsoft.com/office/drawing/2014/main" id="{05E83D4D-E3A7-4946-8FD9-B9CEFD3527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9160" y="2274902"/>
            <a:ext cx="914400" cy="914400"/>
          </a:xfrm>
          <a:prstGeom prst="rect">
            <a:avLst/>
          </a:prstGeom>
        </p:spPr>
      </p:pic>
      <p:sp>
        <p:nvSpPr>
          <p:cNvPr id="240" name="양쪽 대괄호 239">
            <a:extLst>
              <a:ext uri="{FF2B5EF4-FFF2-40B4-BE49-F238E27FC236}">
                <a16:creationId xmlns:a16="http://schemas.microsoft.com/office/drawing/2014/main" id="{0F502F88-0AFB-46E1-8809-E3FD6DA07DDF}"/>
              </a:ext>
            </a:extLst>
          </p:cNvPr>
          <p:cNvSpPr/>
          <p:nvPr/>
        </p:nvSpPr>
        <p:spPr>
          <a:xfrm>
            <a:off x="1498600" y="1944702"/>
            <a:ext cx="9194800" cy="1574800"/>
          </a:xfrm>
          <a:prstGeom prst="bracketPair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01774DC-77E3-4314-AF60-D7ED8059E4E8}"/>
              </a:ext>
            </a:extLst>
          </p:cNvPr>
          <p:cNvSpPr txBox="1"/>
          <p:nvPr/>
        </p:nvSpPr>
        <p:spPr>
          <a:xfrm>
            <a:off x="3374742" y="1619404"/>
            <a:ext cx="378501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800">
                <a:cs typeface="Arial"/>
              </a:rPr>
              <a:t>Contents based model</a:t>
            </a:r>
          </a:p>
        </p:txBody>
      </p:sp>
      <p:sp>
        <p:nvSpPr>
          <p:cNvPr id="266" name="양쪽 대괄호 265">
            <a:extLst>
              <a:ext uri="{FF2B5EF4-FFF2-40B4-BE49-F238E27FC236}">
                <a16:creationId xmlns:a16="http://schemas.microsoft.com/office/drawing/2014/main" id="{CBEB362A-7E40-48E6-A48A-94672089D691}"/>
              </a:ext>
            </a:extLst>
          </p:cNvPr>
          <p:cNvSpPr/>
          <p:nvPr/>
        </p:nvSpPr>
        <p:spPr>
          <a:xfrm>
            <a:off x="1498600" y="4620130"/>
            <a:ext cx="9194800" cy="1574800"/>
          </a:xfrm>
          <a:prstGeom prst="bracketPair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E5F0A904-7184-4E1E-9993-8F102406211B}"/>
              </a:ext>
            </a:extLst>
          </p:cNvPr>
          <p:cNvSpPr txBox="1"/>
          <p:nvPr/>
        </p:nvSpPr>
        <p:spPr>
          <a:xfrm>
            <a:off x="3374742" y="4193420"/>
            <a:ext cx="4626588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800"/>
              <a:t>Collaborative filtering Model</a:t>
            </a:r>
            <a:endParaRPr lang="ko-KR"/>
          </a:p>
        </p:txBody>
      </p:sp>
      <p:pic>
        <p:nvPicPr>
          <p:cNvPr id="15" name="그래픽 14" descr="사람">
            <a:extLst>
              <a:ext uri="{FF2B5EF4-FFF2-40B4-BE49-F238E27FC236}">
                <a16:creationId xmlns:a16="http://schemas.microsoft.com/office/drawing/2014/main" id="{F0700969-B67D-6871-FFD6-2249B4E2B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8440" y="4969779"/>
            <a:ext cx="914400" cy="914400"/>
          </a:xfrm>
          <a:prstGeom prst="rect">
            <a:avLst/>
          </a:prstGeom>
        </p:spPr>
      </p:pic>
      <p:pic>
        <p:nvPicPr>
          <p:cNvPr id="16" name="그래픽 15" descr="사람">
            <a:extLst>
              <a:ext uri="{FF2B5EF4-FFF2-40B4-BE49-F238E27FC236}">
                <a16:creationId xmlns:a16="http://schemas.microsoft.com/office/drawing/2014/main" id="{38ACEEC5-2AD9-80B3-216C-EF94910D1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98520" y="4969779"/>
            <a:ext cx="914400" cy="914400"/>
          </a:xfrm>
          <a:prstGeom prst="rect">
            <a:avLst/>
          </a:prstGeom>
        </p:spPr>
      </p:pic>
      <p:pic>
        <p:nvPicPr>
          <p:cNvPr id="17" name="그래픽 16" descr="사람">
            <a:extLst>
              <a:ext uri="{FF2B5EF4-FFF2-40B4-BE49-F238E27FC236}">
                <a16:creationId xmlns:a16="http://schemas.microsoft.com/office/drawing/2014/main" id="{1606DE6D-F9A5-EC72-9BCA-79DD8F8B4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8600" y="4969779"/>
            <a:ext cx="914400" cy="914400"/>
          </a:xfrm>
          <a:prstGeom prst="rect">
            <a:avLst/>
          </a:prstGeom>
        </p:spPr>
      </p:pic>
      <p:pic>
        <p:nvPicPr>
          <p:cNvPr id="18" name="그래픽 17" descr="사람">
            <a:extLst>
              <a:ext uri="{FF2B5EF4-FFF2-40B4-BE49-F238E27FC236}">
                <a16:creationId xmlns:a16="http://schemas.microsoft.com/office/drawing/2014/main" id="{6CB84BC5-6687-05FE-081E-2FEDD59C7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78680" y="4969779"/>
            <a:ext cx="914400" cy="914400"/>
          </a:xfrm>
          <a:prstGeom prst="rect">
            <a:avLst/>
          </a:prstGeom>
        </p:spPr>
      </p:pic>
      <p:pic>
        <p:nvPicPr>
          <p:cNvPr id="19" name="그래픽 18" descr="사람">
            <a:extLst>
              <a:ext uri="{FF2B5EF4-FFF2-40B4-BE49-F238E27FC236}">
                <a16:creationId xmlns:a16="http://schemas.microsoft.com/office/drawing/2014/main" id="{F873701C-61BE-B3E4-4196-2F6622131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8760" y="4969779"/>
            <a:ext cx="914400" cy="914400"/>
          </a:xfrm>
          <a:prstGeom prst="rect">
            <a:avLst/>
          </a:prstGeom>
        </p:spPr>
      </p:pic>
      <p:pic>
        <p:nvPicPr>
          <p:cNvPr id="20" name="그래픽 19" descr="사람">
            <a:extLst>
              <a:ext uri="{FF2B5EF4-FFF2-40B4-BE49-F238E27FC236}">
                <a16:creationId xmlns:a16="http://schemas.microsoft.com/office/drawing/2014/main" id="{7169D5A8-D457-05EF-9B31-3D165FA7F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8840" y="4969779"/>
            <a:ext cx="914400" cy="914400"/>
          </a:xfrm>
          <a:prstGeom prst="rect">
            <a:avLst/>
          </a:prstGeom>
        </p:spPr>
      </p:pic>
      <p:pic>
        <p:nvPicPr>
          <p:cNvPr id="21" name="그래픽 20" descr="사람">
            <a:extLst>
              <a:ext uri="{FF2B5EF4-FFF2-40B4-BE49-F238E27FC236}">
                <a16:creationId xmlns:a16="http://schemas.microsoft.com/office/drawing/2014/main" id="{E8E96B04-760D-0B33-F771-20A63BCEF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8920" y="4969779"/>
            <a:ext cx="914400" cy="914400"/>
          </a:xfrm>
          <a:prstGeom prst="rect">
            <a:avLst/>
          </a:prstGeom>
        </p:spPr>
      </p:pic>
      <p:pic>
        <p:nvPicPr>
          <p:cNvPr id="24" name="그래픽 23" descr="사람">
            <a:extLst>
              <a:ext uri="{FF2B5EF4-FFF2-40B4-BE49-F238E27FC236}">
                <a16:creationId xmlns:a16="http://schemas.microsoft.com/office/drawing/2014/main" id="{EA7DB305-B561-A0EE-6E19-914CCF3EB4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9160" y="4969779"/>
            <a:ext cx="914400" cy="914400"/>
          </a:xfrm>
          <a:prstGeom prst="rect">
            <a:avLst/>
          </a:prstGeom>
        </p:spPr>
      </p:pic>
      <p:pic>
        <p:nvPicPr>
          <p:cNvPr id="25" name="그래픽 24" descr="사람">
            <a:extLst>
              <a:ext uri="{FF2B5EF4-FFF2-40B4-BE49-F238E27FC236}">
                <a16:creationId xmlns:a16="http://schemas.microsoft.com/office/drawing/2014/main" id="{4BCCA81A-2AFB-D25A-D519-294A1F1E6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3512" y="2274902"/>
            <a:ext cx="914400" cy="914400"/>
          </a:xfrm>
          <a:prstGeom prst="rect">
            <a:avLst/>
          </a:prstGeom>
        </p:spPr>
      </p:pic>
      <p:pic>
        <p:nvPicPr>
          <p:cNvPr id="26" name="그래픽 25" descr="사람">
            <a:extLst>
              <a:ext uri="{FF2B5EF4-FFF2-40B4-BE49-F238E27FC236}">
                <a16:creationId xmlns:a16="http://schemas.microsoft.com/office/drawing/2014/main" id="{3B6DF4CB-F1C3-1499-9E4F-868141DB9B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4707" y="2274901"/>
            <a:ext cx="914400" cy="914400"/>
          </a:xfrm>
          <a:prstGeom prst="rect">
            <a:avLst/>
          </a:prstGeom>
        </p:spPr>
      </p:pic>
      <p:pic>
        <p:nvPicPr>
          <p:cNvPr id="27" name="그래픽 26" descr="사람">
            <a:extLst>
              <a:ext uri="{FF2B5EF4-FFF2-40B4-BE49-F238E27FC236}">
                <a16:creationId xmlns:a16="http://schemas.microsoft.com/office/drawing/2014/main" id="{3162B3AF-E956-FCCF-7B42-B8DB312C77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65902" y="2274901"/>
            <a:ext cx="914400" cy="914400"/>
          </a:xfrm>
          <a:prstGeom prst="rect">
            <a:avLst/>
          </a:prstGeom>
        </p:spPr>
      </p:pic>
      <p:pic>
        <p:nvPicPr>
          <p:cNvPr id="28" name="그래픽 27" descr="사람">
            <a:extLst>
              <a:ext uri="{FF2B5EF4-FFF2-40B4-BE49-F238E27FC236}">
                <a16:creationId xmlns:a16="http://schemas.microsoft.com/office/drawing/2014/main" id="{56CF029A-85E9-AF04-2A59-B6A605F5A7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7097" y="2274902"/>
            <a:ext cx="914400" cy="914400"/>
          </a:xfrm>
          <a:prstGeom prst="rect">
            <a:avLst/>
          </a:prstGeom>
        </p:spPr>
      </p:pic>
      <p:pic>
        <p:nvPicPr>
          <p:cNvPr id="29" name="그래픽 28" descr="사람">
            <a:extLst>
              <a:ext uri="{FF2B5EF4-FFF2-40B4-BE49-F238E27FC236}">
                <a16:creationId xmlns:a16="http://schemas.microsoft.com/office/drawing/2014/main" id="{64B2F849-1AAF-4AD9-4A7D-CD3E7E2715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39000" y="2274902"/>
            <a:ext cx="914400" cy="914400"/>
          </a:xfrm>
          <a:prstGeom prst="rect">
            <a:avLst/>
          </a:prstGeom>
        </p:spPr>
      </p:pic>
      <p:pic>
        <p:nvPicPr>
          <p:cNvPr id="30" name="그래픽 29" descr="사람">
            <a:extLst>
              <a:ext uri="{FF2B5EF4-FFF2-40B4-BE49-F238E27FC236}">
                <a16:creationId xmlns:a16="http://schemas.microsoft.com/office/drawing/2014/main" id="{FCD9B45A-7A8E-70B4-7261-3251351F6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0822" y="4969779"/>
            <a:ext cx="914400" cy="914400"/>
          </a:xfrm>
          <a:prstGeom prst="rect">
            <a:avLst/>
          </a:prstGeom>
        </p:spPr>
      </p:pic>
      <p:pic>
        <p:nvPicPr>
          <p:cNvPr id="31" name="그래픽 30" descr="사람">
            <a:extLst>
              <a:ext uri="{FF2B5EF4-FFF2-40B4-BE49-F238E27FC236}">
                <a16:creationId xmlns:a16="http://schemas.microsoft.com/office/drawing/2014/main" id="{78458C67-6CBD-9127-1BE4-EA55BABF7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2017" y="496977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527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spc="-300" err="1">
                <a:solidFill>
                  <a:schemeClr val="accent2">
                    <a:lumMod val="60000"/>
                    <a:lumOff val="40000"/>
                  </a:schemeClr>
                </a:solidFill>
                <a:cs typeface="Arial"/>
              </a:rPr>
              <a:t>Login</a:t>
            </a:r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  <a:cs typeface="Arial"/>
              </a:rPr>
              <a:t> </a:t>
            </a:r>
            <a:r>
              <a:rPr lang="ko-KR" altLang="en-US" sz="3600" spc="-300" err="1">
                <a:solidFill>
                  <a:schemeClr val="accent2">
                    <a:lumMod val="60000"/>
                    <a:lumOff val="40000"/>
                  </a:schemeClr>
                </a:solidFill>
                <a:cs typeface="Arial"/>
              </a:rPr>
              <a:t>with</a:t>
            </a:r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  <a:cs typeface="Arial"/>
              </a:rPr>
              <a:t> </a:t>
            </a:r>
            <a:r>
              <a:rPr lang="ko-KR" altLang="en-US" sz="3600" spc="-300" err="1">
                <a:solidFill>
                  <a:schemeClr val="accent2">
                    <a:lumMod val="60000"/>
                    <a:lumOff val="40000"/>
                  </a:schemeClr>
                </a:solidFill>
                <a:cs typeface="Arial"/>
              </a:rPr>
              <a:t>Preference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4C32953-20AC-7DEA-FF99-11CF4D6A3382}"/>
              </a:ext>
            </a:extLst>
          </p:cNvPr>
          <p:cNvGrpSpPr/>
          <p:nvPr/>
        </p:nvGrpSpPr>
        <p:grpSpPr>
          <a:xfrm>
            <a:off x="309000" y="1231776"/>
            <a:ext cx="11142256" cy="905811"/>
            <a:chOff x="1537048" y="1513659"/>
            <a:chExt cx="10533032" cy="90581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6F923B3-3D41-405A-80C0-F688AB176389}"/>
                </a:ext>
              </a:extLst>
            </p:cNvPr>
            <p:cNvSpPr txBox="1"/>
            <p:nvPr/>
          </p:nvSpPr>
          <p:spPr>
            <a:xfrm>
              <a:off x="1537048" y="1559825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001</a:t>
              </a:r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7ABFD7-BA81-304A-3DCE-3865D10F218F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&gt;&gt;</a:t>
              </a:r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2696AE-682A-FE79-815A-9D7D6F6E7EC2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2400" b="1" err="1">
                  <a:latin typeface="+mj-ea"/>
                  <a:ea typeface="+mj-ea"/>
                </a:rPr>
                <a:t>Sign</a:t>
              </a:r>
              <a:r>
                <a:rPr lang="ko-KR" altLang="en-US" sz="2400" b="1">
                  <a:latin typeface="+mj-ea"/>
                  <a:ea typeface="+mj-ea"/>
                </a:rPr>
                <a:t> </a:t>
              </a:r>
              <a:r>
                <a:rPr lang="ko-KR" altLang="en-US" sz="2400" b="1" err="1">
                  <a:latin typeface="+mj-ea"/>
                  <a:ea typeface="+mj-ea"/>
                </a:rPr>
                <a:t>In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C3570C1-91A9-182C-4783-DD8DD71778BE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36061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en-US" altLang="ko-KR" sz="1600" spc="-150">
                <a:cs typeface="Arial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CC16A0D-6D08-3CFF-C4A0-3F692E99B674}"/>
              </a:ext>
            </a:extLst>
          </p:cNvPr>
          <p:cNvGrpSpPr/>
          <p:nvPr/>
        </p:nvGrpSpPr>
        <p:grpSpPr>
          <a:xfrm>
            <a:off x="309000" y="2346898"/>
            <a:ext cx="11142256" cy="905811"/>
            <a:chOff x="1537048" y="1513659"/>
            <a:chExt cx="10533032" cy="90581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8740DC1-E2BA-16E0-CBBB-A49D15230527}"/>
                </a:ext>
              </a:extLst>
            </p:cNvPr>
            <p:cNvSpPr txBox="1"/>
            <p:nvPr/>
          </p:nvSpPr>
          <p:spPr>
            <a:xfrm>
              <a:off x="1537048" y="1559825"/>
              <a:ext cx="538255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/>
                <a:t>002</a:t>
              </a:r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40408D0-EFE8-9CF0-8A3E-FF4CD4FCC1EF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&gt;&gt;</a:t>
              </a:r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013421F-3D45-C5B7-47A3-FC47800398C9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2400" b="1" err="1">
                  <a:latin typeface="나눔스퀘어 Bold"/>
                </a:rPr>
                <a:t>Check</a:t>
              </a:r>
              <a:r>
                <a:rPr lang="ko-KR" altLang="en-US" sz="2400" b="1">
                  <a:latin typeface="나눔스퀘어 Bold"/>
                </a:rPr>
                <a:t> </a:t>
              </a:r>
              <a:r>
                <a:rPr lang="ko-KR" altLang="en-US" sz="2400" b="1" err="1">
                  <a:latin typeface="나눔스퀘어 Bold"/>
                </a:rPr>
                <a:t>the</a:t>
              </a:r>
              <a:r>
                <a:rPr lang="ko-KR" altLang="en-US" sz="2400" b="1">
                  <a:latin typeface="나눔스퀘어 Bold"/>
                </a:rPr>
                <a:t> </a:t>
              </a:r>
              <a:r>
                <a:rPr lang="ko-KR" altLang="en-US" sz="2400" b="1" err="1">
                  <a:latin typeface="나눔스퀘어 Bold"/>
                </a:rPr>
                <a:t>Reference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142076-9FAD-296E-B3A3-0BDEE4855150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36061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en-US" altLang="ko-KR" sz="1600" spc="-150">
                <a:cs typeface="Arial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ED48B60-54E8-597E-196D-85F9DF90811A}"/>
              </a:ext>
            </a:extLst>
          </p:cNvPr>
          <p:cNvGrpSpPr/>
          <p:nvPr/>
        </p:nvGrpSpPr>
        <p:grpSpPr>
          <a:xfrm>
            <a:off x="308999" y="3462020"/>
            <a:ext cx="11142249" cy="905811"/>
            <a:chOff x="1537048" y="1513659"/>
            <a:chExt cx="10533032" cy="90581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BE29C0A-B813-0728-4569-F42FA39F6646}"/>
                </a:ext>
              </a:extLst>
            </p:cNvPr>
            <p:cNvSpPr txBox="1"/>
            <p:nvPr/>
          </p:nvSpPr>
          <p:spPr>
            <a:xfrm>
              <a:off x="1537048" y="1559825"/>
              <a:ext cx="538255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/>
                <a:t>003</a:t>
              </a:r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602118-37A8-E09D-0CBA-2A3904D0FD8C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&gt;&gt;</a:t>
              </a:r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34C65C1-A0F5-C4F1-AA2D-C06778D804AD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2400" b="1" err="1">
                  <a:latin typeface="나눔스퀘어 Bold"/>
                </a:rPr>
                <a:t>Apply</a:t>
              </a:r>
              <a:r>
                <a:rPr lang="ko-KR" altLang="en-US" sz="2400" b="1">
                  <a:latin typeface="나눔스퀘어 Bold"/>
                </a:rPr>
                <a:t> </a:t>
              </a:r>
              <a:r>
                <a:rPr lang="ko-KR" altLang="en-US" sz="2400" b="1" err="1">
                  <a:latin typeface="나눔스퀘어 Bold"/>
                </a:rPr>
                <a:t>to</a:t>
              </a:r>
              <a:r>
                <a:rPr lang="ko-KR" altLang="en-US" sz="2400" b="1">
                  <a:latin typeface="나눔스퀘어 Bold"/>
                </a:rPr>
                <a:t> Server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225323-7CAD-8EBB-546D-B8E18EA2168F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36061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en-US" altLang="ko-KR" sz="1600" spc="-150">
                <a:cs typeface="Arial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360F99-13B6-C0EB-9A49-F73AEE00B0DE}"/>
              </a:ext>
            </a:extLst>
          </p:cNvPr>
          <p:cNvGrpSpPr/>
          <p:nvPr/>
        </p:nvGrpSpPr>
        <p:grpSpPr>
          <a:xfrm>
            <a:off x="308999" y="4577141"/>
            <a:ext cx="11142249" cy="905811"/>
            <a:chOff x="1537048" y="1513659"/>
            <a:chExt cx="10533032" cy="90581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E60541-F9BE-CCD1-A127-6BD0A70BA0C2}"/>
                </a:ext>
              </a:extLst>
            </p:cNvPr>
            <p:cNvSpPr txBox="1"/>
            <p:nvPr/>
          </p:nvSpPr>
          <p:spPr>
            <a:xfrm>
              <a:off x="1537048" y="1559825"/>
              <a:ext cx="538255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/>
                <a:t>004</a:t>
              </a:r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BCBD22E-7E80-D0BC-C63C-F903A14B65C5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&gt;&gt;</a:t>
              </a:r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DAE8C3-E66F-74CD-5FC0-586902C7B2E1}"/>
                </a:ext>
              </a:extLst>
            </p:cNvPr>
            <p:cNvSpPr txBox="1"/>
            <p:nvPr/>
          </p:nvSpPr>
          <p:spPr>
            <a:xfrm>
              <a:off x="3076354" y="1513659"/>
              <a:ext cx="4161642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2400" b="1" err="1">
                  <a:latin typeface="나눔스퀘어 Bold"/>
                </a:rPr>
                <a:t>Recommend</a:t>
              </a:r>
              <a:r>
                <a:rPr lang="ko-KR" altLang="en-US" sz="2400" b="1">
                  <a:latin typeface="나눔스퀘어 Bold"/>
                </a:rPr>
                <a:t> </a:t>
              </a:r>
              <a:r>
                <a:rPr lang="ko-KR" altLang="en-US" sz="2400" b="1" err="1">
                  <a:latin typeface="나눔스퀘어 Bold"/>
                </a:rPr>
                <a:t>the</a:t>
              </a:r>
              <a:r>
                <a:rPr lang="ko-KR" altLang="en-US" sz="2400" b="1">
                  <a:latin typeface="나눔스퀘어 Bold"/>
                </a:rPr>
                <a:t> </a:t>
              </a:r>
              <a:r>
                <a:rPr lang="ko-KR" altLang="en-US" sz="2400" b="1" err="1">
                  <a:latin typeface="나눔스퀘어 Bold"/>
                </a:rPr>
                <a:t>Contents</a:t>
              </a:r>
              <a:endParaRPr lang="ko-KR" err="1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31BE765-47DB-81F8-42D6-BD063EEE15D8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36061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en-US" altLang="ko-KR" sz="1600" spc="-150"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55627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CD5ACA6-BE2E-408E-80FB-D0B3411D1F28}"/>
              </a:ext>
            </a:extLst>
          </p:cNvPr>
          <p:cNvSpPr/>
          <p:nvPr/>
        </p:nvSpPr>
        <p:spPr>
          <a:xfrm>
            <a:off x="1263537" y="1900635"/>
            <a:ext cx="7953762" cy="3869794"/>
          </a:xfrm>
          <a:prstGeom prst="roundRect">
            <a:avLst>
              <a:gd name="adj" fmla="val 818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1FBAD1F-697B-4418-8458-AEB0C535A713}"/>
              </a:ext>
            </a:extLst>
          </p:cNvPr>
          <p:cNvSpPr/>
          <p:nvPr/>
        </p:nvSpPr>
        <p:spPr>
          <a:xfrm>
            <a:off x="1433271" y="2044108"/>
            <a:ext cx="7953763" cy="3941681"/>
          </a:xfrm>
          <a:prstGeom prst="roundRect">
            <a:avLst>
              <a:gd name="adj" fmla="val 8180"/>
            </a:avLst>
          </a:prstGeom>
          <a:solidFill>
            <a:schemeClr val="bg1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69A9A3-5B0B-4933-9672-C2439C1502A6}"/>
              </a:ext>
            </a:extLst>
          </p:cNvPr>
          <p:cNvSpPr txBox="1"/>
          <p:nvPr/>
        </p:nvSpPr>
        <p:spPr>
          <a:xfrm>
            <a:off x="623710" y="392803"/>
            <a:ext cx="498726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>
                <a:solidFill>
                  <a:schemeClr val="accent6">
                    <a:lumMod val="40000"/>
                    <a:lumOff val="6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Sampl</a:t>
            </a:r>
            <a:r>
              <a:rPr lang="en-US" altLang="ko-KR" sz="8800" b="1">
                <a:solidFill>
                  <a:schemeClr val="bg2">
                    <a:lumMod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</a:t>
            </a:r>
            <a:endParaRPr lang="ko-KR" altLang="en-US" sz="8800" b="1">
              <a:solidFill>
                <a:schemeClr val="bg2">
                  <a:lumMod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4" name="그림 5">
            <a:extLst>
              <a:ext uri="{FF2B5EF4-FFF2-40B4-BE49-F238E27FC236}">
                <a16:creationId xmlns:a16="http://schemas.microsoft.com/office/drawing/2014/main" id="{537D6AFE-2FF9-6A18-F6FA-14CA51118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547" y="2260471"/>
            <a:ext cx="2743200" cy="3489350"/>
          </a:xfrm>
          <a:prstGeom prst="rect">
            <a:avLst/>
          </a:prstGeom>
        </p:spPr>
      </p:pic>
      <p:pic>
        <p:nvPicPr>
          <p:cNvPr id="6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A11A1ACD-9F69-A97C-9BC7-4F5F0EAAF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644" y="2262671"/>
            <a:ext cx="2603810" cy="348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223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CD5ACA6-BE2E-408E-80FB-D0B3411D1F28}"/>
              </a:ext>
            </a:extLst>
          </p:cNvPr>
          <p:cNvSpPr/>
          <p:nvPr/>
        </p:nvSpPr>
        <p:spPr>
          <a:xfrm>
            <a:off x="1263537" y="1900635"/>
            <a:ext cx="7953762" cy="3869794"/>
          </a:xfrm>
          <a:prstGeom prst="roundRect">
            <a:avLst>
              <a:gd name="adj" fmla="val 818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1FBAD1F-697B-4418-8458-AEB0C535A713}"/>
              </a:ext>
            </a:extLst>
          </p:cNvPr>
          <p:cNvSpPr/>
          <p:nvPr/>
        </p:nvSpPr>
        <p:spPr>
          <a:xfrm>
            <a:off x="1433271" y="2044108"/>
            <a:ext cx="7953763" cy="3941681"/>
          </a:xfrm>
          <a:prstGeom prst="roundRect">
            <a:avLst>
              <a:gd name="adj" fmla="val 8180"/>
            </a:avLst>
          </a:prstGeom>
          <a:solidFill>
            <a:schemeClr val="bg1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69A9A3-5B0B-4933-9672-C2439C1502A6}"/>
              </a:ext>
            </a:extLst>
          </p:cNvPr>
          <p:cNvSpPr txBox="1"/>
          <p:nvPr/>
        </p:nvSpPr>
        <p:spPr>
          <a:xfrm>
            <a:off x="623710" y="392803"/>
            <a:ext cx="498726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>
                <a:solidFill>
                  <a:schemeClr val="accent6">
                    <a:lumMod val="40000"/>
                    <a:lumOff val="6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Sampl</a:t>
            </a:r>
            <a:r>
              <a:rPr lang="en-US" altLang="ko-KR" sz="8800" b="1">
                <a:solidFill>
                  <a:schemeClr val="bg2">
                    <a:lumMod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</a:t>
            </a:r>
            <a:endParaRPr lang="ko-KR" altLang="en-US" sz="8800" b="1">
              <a:solidFill>
                <a:schemeClr val="bg2">
                  <a:lumMod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5" name="그림 5" descr="웹사이트이(가) 표시된 사진&#10;&#10;자동 생성된 설명">
            <a:extLst>
              <a:ext uri="{FF2B5EF4-FFF2-40B4-BE49-F238E27FC236}">
                <a16:creationId xmlns:a16="http://schemas.microsoft.com/office/drawing/2014/main" id="{01A0F49A-2569-427E-9D7E-3DE1258A1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141" y="2184991"/>
            <a:ext cx="7954902" cy="39367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349267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CD5ACA6-BE2E-408E-80FB-D0B3411D1F28}"/>
              </a:ext>
            </a:extLst>
          </p:cNvPr>
          <p:cNvSpPr/>
          <p:nvPr/>
        </p:nvSpPr>
        <p:spPr>
          <a:xfrm>
            <a:off x="2430056" y="1900635"/>
            <a:ext cx="4727022" cy="3869794"/>
          </a:xfrm>
          <a:prstGeom prst="roundRect">
            <a:avLst>
              <a:gd name="adj" fmla="val 818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1FBAD1F-697B-4418-8458-AEB0C535A713}"/>
              </a:ext>
            </a:extLst>
          </p:cNvPr>
          <p:cNvSpPr/>
          <p:nvPr/>
        </p:nvSpPr>
        <p:spPr>
          <a:xfrm>
            <a:off x="2599790" y="2044108"/>
            <a:ext cx="4727023" cy="3941681"/>
          </a:xfrm>
          <a:prstGeom prst="roundRect">
            <a:avLst>
              <a:gd name="adj" fmla="val 8180"/>
            </a:avLst>
          </a:prstGeom>
          <a:solidFill>
            <a:schemeClr val="bg1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69A9A3-5B0B-4933-9672-C2439C1502A6}"/>
              </a:ext>
            </a:extLst>
          </p:cNvPr>
          <p:cNvSpPr txBox="1"/>
          <p:nvPr/>
        </p:nvSpPr>
        <p:spPr>
          <a:xfrm>
            <a:off x="623710" y="392803"/>
            <a:ext cx="498726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>
                <a:solidFill>
                  <a:schemeClr val="accent6">
                    <a:lumMod val="40000"/>
                    <a:lumOff val="6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Sampl</a:t>
            </a:r>
            <a:r>
              <a:rPr lang="en-US" altLang="ko-KR" sz="8800" b="1">
                <a:solidFill>
                  <a:schemeClr val="bg2">
                    <a:lumMod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</a:t>
            </a:r>
            <a:endParaRPr lang="ko-KR" altLang="en-US" sz="8800" b="1">
              <a:solidFill>
                <a:schemeClr val="bg2">
                  <a:lumMod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id="{B72EAD79-0599-66BB-ED5C-D4DA8D172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658" y="2187596"/>
            <a:ext cx="4728163" cy="39503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463491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AD3CEB3-DF40-4E15-BE4F-B1699EF77E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6B4891-F735-4F6E-8651-1E6F56C7C58A}"/>
              </a:ext>
            </a:extLst>
          </p:cNvPr>
          <p:cNvSpPr txBox="1"/>
          <p:nvPr/>
        </p:nvSpPr>
        <p:spPr>
          <a:xfrm>
            <a:off x="4410282" y="2705725"/>
            <a:ext cx="33714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spc="600">
                <a:solidFill>
                  <a:srgbClr val="3D3D3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Q&amp;A</a:t>
            </a:r>
            <a:endParaRPr lang="ko-KR" altLang="en-US" sz="8800" b="1" spc="600">
              <a:solidFill>
                <a:srgbClr val="3D3D3D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41450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DA66CBC-A9FA-4730-8CCB-FDF9936382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800A33A1-991F-4F95-9726-983DC807FE91}"/>
              </a:ext>
            </a:extLst>
          </p:cNvPr>
          <p:cNvSpPr/>
          <p:nvPr/>
        </p:nvSpPr>
        <p:spPr>
          <a:xfrm>
            <a:off x="4369981" y="2413591"/>
            <a:ext cx="5837275" cy="1935125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50CA64-932C-48A0-A49F-C439A2012AFC}"/>
              </a:ext>
            </a:extLst>
          </p:cNvPr>
          <p:cNvSpPr txBox="1"/>
          <p:nvPr/>
        </p:nvSpPr>
        <p:spPr>
          <a:xfrm>
            <a:off x="5152456" y="2996432"/>
            <a:ext cx="42723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150"/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2187272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B3A694-965B-416E-BCBA-D873E460C2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0E9248-9260-46DF-AAB4-F3F2F94720CE}"/>
              </a:ext>
            </a:extLst>
          </p:cNvPr>
          <p:cNvSpPr txBox="1"/>
          <p:nvPr/>
        </p:nvSpPr>
        <p:spPr>
          <a:xfrm>
            <a:off x="2262730" y="474316"/>
            <a:ext cx="31133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/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5204373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433BB51-B971-4D43-909B-3ADFC1716B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151848-2727-46CB-8193-62F608857C3F}"/>
              </a:ext>
            </a:extLst>
          </p:cNvPr>
          <p:cNvSpPr txBox="1"/>
          <p:nvPr/>
        </p:nvSpPr>
        <p:spPr>
          <a:xfrm>
            <a:off x="3959838" y="2996432"/>
            <a:ext cx="42723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150"/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32719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943EE2A6-9B37-02C7-38F9-5B1B1E6693B9}"/>
              </a:ext>
            </a:extLst>
          </p:cNvPr>
          <p:cNvGrpSpPr/>
          <p:nvPr/>
        </p:nvGrpSpPr>
        <p:grpSpPr>
          <a:xfrm>
            <a:off x="-763" y="897285"/>
            <a:ext cx="5879047" cy="5536670"/>
            <a:chOff x="35522" y="1405285"/>
            <a:chExt cx="6778933" cy="6857470"/>
          </a:xfrm>
        </p:grpSpPr>
        <p:pic>
          <p:nvPicPr>
            <p:cNvPr id="2" name="그림 2">
              <a:extLst>
                <a:ext uri="{FF2B5EF4-FFF2-40B4-BE49-F238E27FC236}">
                  <a16:creationId xmlns:a16="http://schemas.microsoft.com/office/drawing/2014/main" id="{20FF2762-9B2B-497E-3946-B55657415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813" y="1405285"/>
              <a:ext cx="6776642" cy="6857470"/>
            </a:xfrm>
            <a:prstGeom prst="rect">
              <a:avLst/>
            </a:prstGeom>
          </p:spPr>
        </p:pic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18E33C44-62FF-64A2-B922-F83A7FCAE589}"/>
                </a:ext>
              </a:extLst>
            </p:cNvPr>
            <p:cNvCxnSpPr/>
            <p:nvPr/>
          </p:nvCxnSpPr>
          <p:spPr>
            <a:xfrm flipV="1">
              <a:off x="2144788" y="6806453"/>
              <a:ext cx="3074353" cy="14100"/>
            </a:xfrm>
            <a:prstGeom prst="straightConnector1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D29A8572-18EA-805A-E2B1-302286CDDE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22" y="7533901"/>
              <a:ext cx="2902473" cy="2642"/>
            </a:xfrm>
            <a:prstGeom prst="straightConnector1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9D86C68-52C9-DDF1-4AA3-792BD73E9F64}"/>
              </a:ext>
            </a:extLst>
          </p:cNvPr>
          <p:cNvGrpSpPr/>
          <p:nvPr/>
        </p:nvGrpSpPr>
        <p:grpSpPr>
          <a:xfrm>
            <a:off x="6027940" y="1014886"/>
            <a:ext cx="5354939" cy="4063530"/>
            <a:chOff x="6811711" y="1406772"/>
            <a:chExt cx="5354939" cy="4063530"/>
          </a:xfrm>
        </p:grpSpPr>
        <p:pic>
          <p:nvPicPr>
            <p:cNvPr id="6" name="그림 6">
              <a:extLst>
                <a:ext uri="{FF2B5EF4-FFF2-40B4-BE49-F238E27FC236}">
                  <a16:creationId xmlns:a16="http://schemas.microsoft.com/office/drawing/2014/main" id="{30CEF7C7-45FF-13B3-9319-6BC20EF44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11711" y="1406772"/>
              <a:ext cx="5354939" cy="4063530"/>
            </a:xfrm>
            <a:prstGeom prst="rect">
              <a:avLst/>
            </a:prstGeom>
          </p:spPr>
        </p:pic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16CBB82C-8B8D-3762-C9C6-A9495B1B26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5661" y="3408004"/>
              <a:ext cx="3199663" cy="6842"/>
            </a:xfrm>
            <a:prstGeom prst="straightConnector1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458BC2E-5AAD-D46D-34DE-B952EB0E16A4}"/>
              </a:ext>
            </a:extLst>
          </p:cNvPr>
          <p:cNvSpPr txBox="1"/>
          <p:nvPr/>
        </p:nvSpPr>
        <p:spPr>
          <a:xfrm>
            <a:off x="6344800" y="5503946"/>
            <a:ext cx="571461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i="1" err="1">
                <a:latin typeface="Roboto"/>
                <a:cs typeface="Arial"/>
              </a:rPr>
              <a:t>Recommendation</a:t>
            </a:r>
            <a:r>
              <a:rPr lang="ko-KR" altLang="en-US" sz="2400" i="1">
                <a:latin typeface="Roboto"/>
                <a:cs typeface="Arial"/>
              </a:rPr>
              <a:t> AI </a:t>
            </a:r>
            <a:r>
              <a:rPr lang="ko-KR" altLang="en-US" sz="2400" i="1" err="1">
                <a:latin typeface="Roboto"/>
                <a:cs typeface="Arial"/>
              </a:rPr>
              <a:t>is</a:t>
            </a:r>
            <a:r>
              <a:rPr lang="ko-KR" altLang="en-US" sz="2400" i="1">
                <a:latin typeface="Roboto"/>
                <a:cs typeface="Arial"/>
              </a:rPr>
              <a:t> </a:t>
            </a:r>
            <a:r>
              <a:rPr lang="ko-KR" altLang="en-US" sz="2400" i="1" err="1">
                <a:latin typeface="Roboto"/>
                <a:cs typeface="Arial"/>
              </a:rPr>
              <a:t>trending</a:t>
            </a:r>
            <a:r>
              <a:rPr lang="ko-KR" altLang="en-US" sz="2400" i="1">
                <a:latin typeface="Roboto"/>
                <a:cs typeface="Arial"/>
              </a:rPr>
              <a:t> </a:t>
            </a:r>
            <a:r>
              <a:rPr lang="ko-KR" altLang="en-US" sz="2400" i="1" err="1">
                <a:latin typeface="Roboto"/>
                <a:cs typeface="Arial"/>
              </a:rPr>
              <a:t>topic</a:t>
            </a:r>
            <a:r>
              <a:rPr lang="ko-KR" altLang="en-US" sz="2400" i="1">
                <a:latin typeface="Roboto"/>
                <a:cs typeface="Arial"/>
              </a:rPr>
              <a:t> </a:t>
            </a:r>
            <a:r>
              <a:rPr lang="ko-KR" altLang="en-US" sz="2400" i="1" err="1">
                <a:latin typeface="Roboto"/>
                <a:cs typeface="Arial"/>
              </a:rPr>
              <a:t>in</a:t>
            </a:r>
            <a:r>
              <a:rPr lang="ko-KR" altLang="en-US" sz="2400" i="1">
                <a:latin typeface="Roboto"/>
                <a:cs typeface="Arial"/>
              </a:rPr>
              <a:t> </a:t>
            </a:r>
            <a:r>
              <a:rPr lang="ko-KR" altLang="en-US" sz="2400" i="1" err="1">
                <a:latin typeface="Roboto"/>
                <a:cs typeface="Arial"/>
              </a:rPr>
              <a:t>various</a:t>
            </a:r>
            <a:r>
              <a:rPr lang="ko-KR" altLang="en-US" sz="2400" i="1">
                <a:latin typeface="Roboto"/>
                <a:cs typeface="Arial"/>
              </a:rPr>
              <a:t> </a:t>
            </a:r>
            <a:r>
              <a:rPr lang="ko-KR" altLang="en-US" sz="2400" i="1" err="1">
                <a:latin typeface="Roboto"/>
                <a:cs typeface="Arial"/>
              </a:rPr>
              <a:t>media</a:t>
            </a:r>
            <a:r>
              <a:rPr lang="ko-KR" altLang="en-US" sz="2400" i="1">
                <a:latin typeface="Roboto"/>
                <a:cs typeface="Arial"/>
              </a:rPr>
              <a:t> </a:t>
            </a:r>
            <a:r>
              <a:rPr lang="ko-KR" altLang="en-US" sz="2400" i="1" err="1">
                <a:latin typeface="Roboto"/>
                <a:cs typeface="Arial"/>
              </a:rPr>
              <a:t>platforms</a:t>
            </a:r>
            <a:r>
              <a:rPr lang="ko-KR" altLang="en-US" sz="2400" i="1">
                <a:latin typeface="Roboto"/>
                <a:cs typeface="Arial"/>
              </a:rPr>
              <a:t>(</a:t>
            </a:r>
            <a:r>
              <a:rPr lang="ko-KR" altLang="en-US" sz="2400" i="1" err="1">
                <a:latin typeface="Roboto"/>
                <a:cs typeface="Arial"/>
              </a:rPr>
              <a:t>movies</a:t>
            </a:r>
            <a:r>
              <a:rPr lang="ko-KR" altLang="en-US" sz="2400" i="1">
                <a:latin typeface="Roboto"/>
                <a:cs typeface="Arial"/>
              </a:rPr>
              <a:t>, </a:t>
            </a:r>
            <a:r>
              <a:rPr lang="ko-KR" altLang="en-US" sz="2400" i="1" err="1">
                <a:latin typeface="Roboto"/>
                <a:cs typeface="Arial"/>
              </a:rPr>
              <a:t>dramas</a:t>
            </a:r>
            <a:r>
              <a:rPr lang="ko-KR" altLang="en-US" sz="2400" i="1">
                <a:latin typeface="Roboto"/>
                <a:cs typeface="Arial"/>
              </a:rPr>
              <a:t>, </a:t>
            </a:r>
            <a:r>
              <a:rPr lang="ko-KR" altLang="en-US" sz="2400" i="1" err="1">
                <a:latin typeface="Roboto"/>
                <a:cs typeface="Arial"/>
              </a:rPr>
              <a:t>webtoon</a:t>
            </a:r>
            <a:r>
              <a:rPr lang="ko-KR" altLang="en-US" sz="2400" i="1">
                <a:latin typeface="Roboto"/>
                <a:cs typeface="Arial"/>
              </a:rPr>
              <a:t>...) </a:t>
            </a:r>
            <a:endParaRPr lang="ko-KR" altLang="en-US" sz="2400" i="1">
              <a:latin typeface="Roboto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FB49490-59CE-C149-3518-F4C3D579C0D9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678FE3-09DA-404F-2148-D2E2FA02DC3B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spc="-300" err="1">
                <a:solidFill>
                  <a:schemeClr val="accent2">
                    <a:lumMod val="60000"/>
                    <a:lumOff val="40000"/>
                  </a:schemeClr>
                </a:solidFill>
                <a:cs typeface="Arial"/>
              </a:rPr>
              <a:t>Background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92A4C-3B0E-C70F-BE1F-EF39CC1CB1B0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1029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7BD2C6A-D5FD-41C8-B8F5-FC4EC3EB7BF2}"/>
              </a:ext>
            </a:extLst>
          </p:cNvPr>
          <p:cNvCxnSpPr/>
          <p:nvPr/>
        </p:nvCxnSpPr>
        <p:spPr>
          <a:xfrm>
            <a:off x="0" y="3405188"/>
            <a:ext cx="12192000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464CA82-B83E-472B-8043-094866CEC5C7}"/>
              </a:ext>
            </a:extLst>
          </p:cNvPr>
          <p:cNvCxnSpPr/>
          <p:nvPr/>
        </p:nvCxnSpPr>
        <p:spPr>
          <a:xfrm flipV="1">
            <a:off x="1860351" y="3388538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F39333A-C343-454C-A2C8-5A5593F369D4}"/>
              </a:ext>
            </a:extLst>
          </p:cNvPr>
          <p:cNvCxnSpPr/>
          <p:nvPr/>
        </p:nvCxnSpPr>
        <p:spPr>
          <a:xfrm flipV="1">
            <a:off x="3373606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2F5E5CE-F673-4103-82A6-BB5E84D335D9}"/>
              </a:ext>
            </a:extLst>
          </p:cNvPr>
          <p:cNvCxnSpPr/>
          <p:nvPr/>
        </p:nvCxnSpPr>
        <p:spPr>
          <a:xfrm flipV="1">
            <a:off x="4657835" y="3396439"/>
            <a:ext cx="0" cy="75882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BEB6C4D-E35D-42FB-B37E-20177238CDED}"/>
              </a:ext>
            </a:extLst>
          </p:cNvPr>
          <p:cNvCxnSpPr>
            <a:cxnSpLocks/>
          </p:cNvCxnSpPr>
          <p:nvPr/>
        </p:nvCxnSpPr>
        <p:spPr>
          <a:xfrm flipV="1">
            <a:off x="5426762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6E0264C-0E7A-4BAA-B322-51C09F5CAE9F}"/>
              </a:ext>
            </a:extLst>
          </p:cNvPr>
          <p:cNvSpPr txBox="1"/>
          <p:nvPr/>
        </p:nvSpPr>
        <p:spPr>
          <a:xfrm>
            <a:off x="5515662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</a:rPr>
              <a:t>2016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703E5B-70C7-456C-8B43-B4CEBC421928}"/>
              </a:ext>
            </a:extLst>
          </p:cNvPr>
          <p:cNvSpPr txBox="1"/>
          <p:nvPr/>
        </p:nvSpPr>
        <p:spPr>
          <a:xfrm>
            <a:off x="4683235" y="3799039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</a:rPr>
              <a:t>2015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EFAE19-3CA1-4585-A5F9-2C9DE302745F}"/>
              </a:ext>
            </a:extLst>
          </p:cNvPr>
          <p:cNvSpPr txBox="1"/>
          <p:nvPr/>
        </p:nvSpPr>
        <p:spPr>
          <a:xfrm>
            <a:off x="3462507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</a:rPr>
              <a:t>2014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3C02E0-0674-4BB6-B259-7EEAFC933AC9}"/>
              </a:ext>
            </a:extLst>
          </p:cNvPr>
          <p:cNvSpPr txBox="1"/>
          <p:nvPr/>
        </p:nvSpPr>
        <p:spPr>
          <a:xfrm>
            <a:off x="1885751" y="3785928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2013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C54A77-5A1B-4067-9BDD-111EA58002E8}"/>
              </a:ext>
            </a:extLst>
          </p:cNvPr>
          <p:cNvSpPr txBox="1"/>
          <p:nvPr/>
        </p:nvSpPr>
        <p:spPr>
          <a:xfrm>
            <a:off x="1028700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</a:rPr>
              <a:t>2012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8D03959-2858-4F2D-80B2-D28F58009531}"/>
              </a:ext>
            </a:extLst>
          </p:cNvPr>
          <p:cNvSpPr txBox="1"/>
          <p:nvPr/>
        </p:nvSpPr>
        <p:spPr>
          <a:xfrm>
            <a:off x="1906357" y="4924640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62E9275-9DF9-4A71-AE03-998758353C89}"/>
              </a:ext>
            </a:extLst>
          </p:cNvPr>
          <p:cNvCxnSpPr/>
          <p:nvPr/>
        </p:nvCxnSpPr>
        <p:spPr>
          <a:xfrm flipV="1">
            <a:off x="7381758" y="3396438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170ED28-E587-4636-A062-7303EA3A93DC}"/>
              </a:ext>
            </a:extLst>
          </p:cNvPr>
          <p:cNvCxnSpPr/>
          <p:nvPr/>
        </p:nvCxnSpPr>
        <p:spPr>
          <a:xfrm flipV="1">
            <a:off x="8053234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18E21EB-20EC-4F7E-A1D5-A1687AB83495}"/>
              </a:ext>
            </a:extLst>
          </p:cNvPr>
          <p:cNvSpPr txBox="1"/>
          <p:nvPr/>
        </p:nvSpPr>
        <p:spPr>
          <a:xfrm>
            <a:off x="8116734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</a:rPr>
              <a:t>2018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85C428-E15F-4AE9-BA10-391C24567CDD}"/>
              </a:ext>
            </a:extLst>
          </p:cNvPr>
          <p:cNvSpPr txBox="1"/>
          <p:nvPr/>
        </p:nvSpPr>
        <p:spPr>
          <a:xfrm>
            <a:off x="7407158" y="3773568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</a:rPr>
              <a:t>2017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59816D6-BB7E-4F07-8198-17D1C6BF0B8C}"/>
              </a:ext>
            </a:extLst>
          </p:cNvPr>
          <p:cNvCxnSpPr/>
          <p:nvPr/>
        </p:nvCxnSpPr>
        <p:spPr>
          <a:xfrm>
            <a:off x="914400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B58884F-5234-4300-9EDD-270C9C2627C1}"/>
              </a:ext>
            </a:extLst>
          </p:cNvPr>
          <p:cNvCxnSpPr/>
          <p:nvPr/>
        </p:nvCxnSpPr>
        <p:spPr>
          <a:xfrm flipV="1">
            <a:off x="9408693" y="3390008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394C23E-0761-4F59-BE32-E366B006FFE9}"/>
              </a:ext>
            </a:extLst>
          </p:cNvPr>
          <p:cNvCxnSpPr/>
          <p:nvPr/>
        </p:nvCxnSpPr>
        <p:spPr>
          <a:xfrm flipV="1">
            <a:off x="10080169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97D5BCC-91FB-41BB-A08A-70D6D7B31619}"/>
              </a:ext>
            </a:extLst>
          </p:cNvPr>
          <p:cNvSpPr txBox="1"/>
          <p:nvPr/>
        </p:nvSpPr>
        <p:spPr>
          <a:xfrm>
            <a:off x="10143669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</a:rPr>
              <a:t>2020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75B5CD-FB57-4911-81A9-E40CF20A3EEE}"/>
              </a:ext>
            </a:extLst>
          </p:cNvPr>
          <p:cNvSpPr txBox="1"/>
          <p:nvPr/>
        </p:nvSpPr>
        <p:spPr>
          <a:xfrm>
            <a:off x="9434093" y="3767138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</a:rPr>
              <a:t>2019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BE8FBBE-8A95-48C7-814E-D1024F472223}"/>
              </a:ext>
            </a:extLst>
          </p:cNvPr>
          <p:cNvSpPr txBox="1"/>
          <p:nvPr/>
        </p:nvSpPr>
        <p:spPr>
          <a:xfrm>
            <a:off x="1889162" y="5246620"/>
            <a:ext cx="2593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어머니 한 헤는 내일 계절이 까닭입니다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새겨지는 </a:t>
            </a:r>
            <a:r>
              <a:rPr lang="ko-KR" altLang="en-US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마디씩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위에 아침이 가을 별 하나에 </a:t>
            </a:r>
            <a:r>
              <a:rPr lang="ko-KR" altLang="en-US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라이너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이런 봅니다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별 것은 어머니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그리워 까닭입니다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어머니 사랑과 한 이네들은 불러 별빛이 둘 않은 어머님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말 묻힌 노루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봅니다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976DF8-2597-4006-97BE-F9A961CD231D}"/>
              </a:ext>
            </a:extLst>
          </p:cNvPr>
          <p:cNvSpPr txBox="1"/>
          <p:nvPr/>
        </p:nvSpPr>
        <p:spPr>
          <a:xfrm>
            <a:off x="7398953" y="5260448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AE5149A-3F41-4570-82D8-7C82373B28AB}"/>
              </a:ext>
            </a:extLst>
          </p:cNvPr>
          <p:cNvSpPr txBox="1"/>
          <p:nvPr/>
        </p:nvSpPr>
        <p:spPr>
          <a:xfrm>
            <a:off x="7381758" y="5601846"/>
            <a:ext cx="2052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무성할 언덕 벌레는 둘 버리었습니다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이웃 이네들은 벌써 우는 자랑처럼 불러 듯합니다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4BF87DC-4FFB-4326-9A52-D9AF64FC20CA}"/>
              </a:ext>
            </a:extLst>
          </p:cNvPr>
          <p:cNvSpPr txBox="1"/>
          <p:nvPr/>
        </p:nvSpPr>
        <p:spPr>
          <a:xfrm>
            <a:off x="4787778" y="5272045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66335CB-8C83-4FC9-ACE8-23AE6E8FBF19}"/>
              </a:ext>
            </a:extLst>
          </p:cNvPr>
          <p:cNvSpPr txBox="1"/>
          <p:nvPr/>
        </p:nvSpPr>
        <p:spPr>
          <a:xfrm>
            <a:off x="4770583" y="5613443"/>
            <a:ext cx="2593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무성할 언덕 벌레는 둘 버리었습니다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이웃 이네들은 벌써 우는 자랑처럼 불러 듯합니다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이름과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내 하나에 있습니다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E231F8C-55D1-46C7-AB21-EE65C3B50B29}"/>
              </a:ext>
            </a:extLst>
          </p:cNvPr>
          <p:cNvSpPr txBox="1"/>
          <p:nvPr/>
        </p:nvSpPr>
        <p:spPr>
          <a:xfrm>
            <a:off x="9468483" y="5233945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3F720DE-EAF0-462F-AE9A-1D5CB080B27B}"/>
              </a:ext>
            </a:extLst>
          </p:cNvPr>
          <p:cNvSpPr txBox="1"/>
          <p:nvPr/>
        </p:nvSpPr>
        <p:spPr>
          <a:xfrm>
            <a:off x="9451288" y="5575343"/>
            <a:ext cx="2052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무성할 언덕 벌레는 둘 버리었습니다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이웃 이네들은 벌써 우는 자랑처럼 불러 듯합니다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8386661-1316-4658-A738-456BDB17FAF8}"/>
              </a:ext>
            </a:extLst>
          </p:cNvPr>
          <p:cNvSpPr txBox="1"/>
          <p:nvPr/>
        </p:nvSpPr>
        <p:spPr>
          <a:xfrm>
            <a:off x="1030803" y="2333409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409D7E1-826B-4A62-BC9A-D6A9A9772855}"/>
              </a:ext>
            </a:extLst>
          </p:cNvPr>
          <p:cNvSpPr txBox="1"/>
          <p:nvPr/>
        </p:nvSpPr>
        <p:spPr>
          <a:xfrm>
            <a:off x="1013608" y="2674807"/>
            <a:ext cx="1953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프랑시스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가득 버리었습니다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이름을 </a:t>
            </a:r>
            <a:r>
              <a:rPr lang="ko-KR" altLang="en-US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그러나 까닭이요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까닭입니다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36C64E7-B544-425F-9910-9DC2D4A98A76}"/>
              </a:ext>
            </a:extLst>
          </p:cNvPr>
          <p:cNvSpPr txBox="1"/>
          <p:nvPr/>
        </p:nvSpPr>
        <p:spPr>
          <a:xfrm>
            <a:off x="5521922" y="3006626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AD2FA08-0FD6-4EE7-B6DA-807AA544697D}"/>
              </a:ext>
            </a:extLst>
          </p:cNvPr>
          <p:cNvSpPr txBox="1"/>
          <p:nvPr/>
        </p:nvSpPr>
        <p:spPr>
          <a:xfrm>
            <a:off x="8133210" y="2333409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1113B88-E8A8-492E-9B50-5796819508F4}"/>
              </a:ext>
            </a:extLst>
          </p:cNvPr>
          <p:cNvSpPr txBox="1"/>
          <p:nvPr/>
        </p:nvSpPr>
        <p:spPr>
          <a:xfrm>
            <a:off x="8116734" y="2674807"/>
            <a:ext cx="1872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프랑시스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가득 버리었습니다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이름을 </a:t>
            </a:r>
            <a:r>
              <a:rPr lang="ko-KR" altLang="en-US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그러나 까닭이요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까닭입니다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4B8F785-08B8-4F01-BAD0-9292104EEFD2}"/>
              </a:ext>
            </a:extLst>
          </p:cNvPr>
          <p:cNvSpPr txBox="1"/>
          <p:nvPr/>
        </p:nvSpPr>
        <p:spPr>
          <a:xfrm>
            <a:off x="10191545" y="2333409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11E0F37-28B9-409D-AE0E-1516FBC7FEC1}"/>
              </a:ext>
            </a:extLst>
          </p:cNvPr>
          <p:cNvSpPr txBox="1"/>
          <p:nvPr/>
        </p:nvSpPr>
        <p:spPr>
          <a:xfrm>
            <a:off x="10175069" y="2674807"/>
            <a:ext cx="1872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프랑시스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가득 버리었습니다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이름을 </a:t>
            </a:r>
            <a:r>
              <a:rPr lang="ko-KR" altLang="en-US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그러나 까닭이요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까닭입니다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EBA7C71-962A-46AF-8A9B-443C2E15E63F}"/>
              </a:ext>
            </a:extLst>
          </p:cNvPr>
          <p:cNvSpPr/>
          <p:nvPr/>
        </p:nvSpPr>
        <p:spPr>
          <a:xfrm>
            <a:off x="1971404" y="4162025"/>
            <a:ext cx="1172848" cy="7626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3D64C53-0676-4CCB-921A-0B559F0FA6A0}"/>
              </a:ext>
            </a:extLst>
          </p:cNvPr>
          <p:cNvSpPr/>
          <p:nvPr/>
        </p:nvSpPr>
        <p:spPr>
          <a:xfrm>
            <a:off x="3235572" y="4162025"/>
            <a:ext cx="1172848" cy="7626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FD75082-99C9-4762-97F2-2B7D94B3BD1D}"/>
              </a:ext>
            </a:extLst>
          </p:cNvPr>
          <p:cNvSpPr/>
          <p:nvPr/>
        </p:nvSpPr>
        <p:spPr>
          <a:xfrm>
            <a:off x="4840345" y="4257474"/>
            <a:ext cx="1172848" cy="9626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BF98B9B-544F-428A-979C-2B2A05047258}"/>
              </a:ext>
            </a:extLst>
          </p:cNvPr>
          <p:cNvSpPr/>
          <p:nvPr/>
        </p:nvSpPr>
        <p:spPr>
          <a:xfrm>
            <a:off x="6104513" y="4257474"/>
            <a:ext cx="1172848" cy="9626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335452F-16EB-4D80-943E-76991761B3BB}"/>
              </a:ext>
            </a:extLst>
          </p:cNvPr>
          <p:cNvSpPr/>
          <p:nvPr/>
        </p:nvSpPr>
        <p:spPr>
          <a:xfrm>
            <a:off x="7490696" y="4257474"/>
            <a:ext cx="1172848" cy="962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4A14A00-08BD-4A0B-895F-4AEE08CFDE88}"/>
              </a:ext>
            </a:extLst>
          </p:cNvPr>
          <p:cNvSpPr/>
          <p:nvPr/>
        </p:nvSpPr>
        <p:spPr>
          <a:xfrm>
            <a:off x="9557158" y="4257474"/>
            <a:ext cx="1172848" cy="962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5688D6E-2A28-43B7-91D7-76A651B90754}"/>
              </a:ext>
            </a:extLst>
          </p:cNvPr>
          <p:cNvSpPr/>
          <p:nvPr/>
        </p:nvSpPr>
        <p:spPr>
          <a:xfrm>
            <a:off x="5589583" y="2292821"/>
            <a:ext cx="1025391" cy="6845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D4ED7CC-BD3C-4988-8D67-C9463D336F80}"/>
              </a:ext>
            </a:extLst>
          </p:cNvPr>
          <p:cNvSpPr txBox="1"/>
          <p:nvPr/>
        </p:nvSpPr>
        <p:spPr>
          <a:xfrm>
            <a:off x="3464723" y="2285542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A6AB2F0-5D4D-40B4-BEC0-6804886B4DDD}"/>
              </a:ext>
            </a:extLst>
          </p:cNvPr>
          <p:cNvSpPr txBox="1"/>
          <p:nvPr/>
        </p:nvSpPr>
        <p:spPr>
          <a:xfrm>
            <a:off x="3447528" y="2626940"/>
            <a:ext cx="1953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프랑시스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가득 버리었습니다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이름을 </a:t>
            </a:r>
            <a:r>
              <a:rPr lang="ko-KR" altLang="en-US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그러나 까닭이요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까닭입니다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047944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0" name="자유형: 도형 349">
            <a:extLst>
              <a:ext uri="{FF2B5EF4-FFF2-40B4-BE49-F238E27FC236}">
                <a16:creationId xmlns:a16="http://schemas.microsoft.com/office/drawing/2014/main" id="{70103DB0-172D-4081-B0C3-9DBB882C3FDD}"/>
              </a:ext>
            </a:extLst>
          </p:cNvPr>
          <p:cNvSpPr/>
          <p:nvPr/>
        </p:nvSpPr>
        <p:spPr>
          <a:xfrm>
            <a:off x="6932401" y="1254628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6DB3508C-2482-4553-ADCE-B147B4C24286}"/>
              </a:ext>
            </a:extLst>
          </p:cNvPr>
          <p:cNvCxnSpPr/>
          <p:nvPr/>
        </p:nvCxnSpPr>
        <p:spPr>
          <a:xfrm>
            <a:off x="6098440" y="3169746"/>
            <a:ext cx="0" cy="1192863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F2816C06-1D47-48E9-9F80-09C3B0744F68}"/>
              </a:ext>
            </a:extLst>
          </p:cNvPr>
          <p:cNvCxnSpPr/>
          <p:nvPr/>
        </p:nvCxnSpPr>
        <p:spPr>
          <a:xfrm flipH="1">
            <a:off x="4792403" y="4369912"/>
            <a:ext cx="1288010" cy="774495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직선 연결선 352">
            <a:extLst>
              <a:ext uri="{FF2B5EF4-FFF2-40B4-BE49-F238E27FC236}">
                <a16:creationId xmlns:a16="http://schemas.microsoft.com/office/drawing/2014/main" id="{FFF6145A-5635-451D-A16B-0BE286F583A8}"/>
              </a:ext>
            </a:extLst>
          </p:cNvPr>
          <p:cNvCxnSpPr/>
          <p:nvPr/>
        </p:nvCxnSpPr>
        <p:spPr>
          <a:xfrm>
            <a:off x="6127464" y="4369909"/>
            <a:ext cx="1072693" cy="679245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타원 353">
            <a:extLst>
              <a:ext uri="{FF2B5EF4-FFF2-40B4-BE49-F238E27FC236}">
                <a16:creationId xmlns:a16="http://schemas.microsoft.com/office/drawing/2014/main" id="{DE3EC11D-FF79-479D-B92F-089A2323DC8F}"/>
              </a:ext>
            </a:extLst>
          </p:cNvPr>
          <p:cNvSpPr/>
          <p:nvPr/>
        </p:nvSpPr>
        <p:spPr>
          <a:xfrm>
            <a:off x="3560349" y="4576267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5" name="타원 354">
            <a:extLst>
              <a:ext uri="{FF2B5EF4-FFF2-40B4-BE49-F238E27FC236}">
                <a16:creationId xmlns:a16="http://schemas.microsoft.com/office/drawing/2014/main" id="{7CDE0A1A-DE78-4D0C-BC0E-B968963EF3C6}"/>
              </a:ext>
            </a:extLst>
          </p:cNvPr>
          <p:cNvSpPr/>
          <p:nvPr/>
        </p:nvSpPr>
        <p:spPr>
          <a:xfrm>
            <a:off x="5216617" y="1420134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타원 355">
            <a:extLst>
              <a:ext uri="{FF2B5EF4-FFF2-40B4-BE49-F238E27FC236}">
                <a16:creationId xmlns:a16="http://schemas.microsoft.com/office/drawing/2014/main" id="{8F116D18-317D-4AED-A763-BEB3E62FC4C4}"/>
              </a:ext>
            </a:extLst>
          </p:cNvPr>
          <p:cNvSpPr/>
          <p:nvPr/>
        </p:nvSpPr>
        <p:spPr>
          <a:xfrm>
            <a:off x="6975383" y="4576267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D496B7C0-05E0-4B37-A814-C79BDBE19C16}"/>
              </a:ext>
            </a:extLst>
          </p:cNvPr>
          <p:cNvSpPr txBox="1"/>
          <p:nvPr/>
        </p:nvSpPr>
        <p:spPr>
          <a:xfrm>
            <a:off x="5802840" y="1939260"/>
            <a:ext cx="574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ADE020A1-13C6-48DD-B4C2-02085412BDE3}"/>
              </a:ext>
            </a:extLst>
          </p:cNvPr>
          <p:cNvSpPr txBox="1"/>
          <p:nvPr/>
        </p:nvSpPr>
        <p:spPr>
          <a:xfrm>
            <a:off x="4167061" y="5104740"/>
            <a:ext cx="5453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0E751B5B-A27D-4FB9-8D84-E90C9C106984}"/>
              </a:ext>
            </a:extLst>
          </p:cNvPr>
          <p:cNvSpPr txBox="1"/>
          <p:nvPr/>
        </p:nvSpPr>
        <p:spPr>
          <a:xfrm>
            <a:off x="7542821" y="5106436"/>
            <a:ext cx="6238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</a:t>
            </a:r>
            <a:endParaRPr lang="ko-KR" altLang="en-US" sz="4400" b="1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grpSp>
        <p:nvGrpSpPr>
          <p:cNvPr id="360" name="그룹 359">
            <a:extLst>
              <a:ext uri="{FF2B5EF4-FFF2-40B4-BE49-F238E27FC236}">
                <a16:creationId xmlns:a16="http://schemas.microsoft.com/office/drawing/2014/main" id="{1C9A9FAE-3C5B-45C8-8E7B-D9BAE29F3096}"/>
              </a:ext>
            </a:extLst>
          </p:cNvPr>
          <p:cNvGrpSpPr/>
          <p:nvPr/>
        </p:nvGrpSpPr>
        <p:grpSpPr>
          <a:xfrm>
            <a:off x="474868" y="4518014"/>
            <a:ext cx="2858426" cy="1942892"/>
            <a:chOff x="281014" y="4235821"/>
            <a:chExt cx="2858426" cy="1942892"/>
          </a:xfrm>
        </p:grpSpPr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ED51549F-0B15-437F-AE6A-EC31BD704DF1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/>
                <a:t>역사를 곧 바이며</a:t>
              </a:r>
              <a:r>
                <a:rPr lang="en-US" altLang="ko-KR" sz="1400"/>
                <a:t>, </a:t>
              </a:r>
              <a:r>
                <a:rPr lang="ko-KR" altLang="en-US" sz="1400"/>
                <a:t>풀이 있다</a:t>
              </a:r>
              <a:r>
                <a:rPr lang="en-US" altLang="ko-KR" sz="1400"/>
                <a:t>. </a:t>
              </a:r>
              <a:r>
                <a:rPr lang="ko-KR" altLang="en-US" sz="1400"/>
                <a:t>발휘하기 가슴에 커다란 청춘에서만 그들의 이것이다</a:t>
              </a:r>
              <a:r>
                <a:rPr lang="en-US" altLang="ko-KR" sz="1400"/>
                <a:t>. </a:t>
              </a:r>
              <a:r>
                <a:rPr lang="ko-KR" altLang="en-US" sz="1400"/>
                <a:t>눈에 희망의 사랑의 가장 주며</a:t>
              </a:r>
              <a:r>
                <a:rPr lang="en-US" altLang="ko-KR" sz="1400"/>
                <a:t>, </a:t>
              </a:r>
              <a:r>
                <a:rPr lang="ko-KR" altLang="en-US" sz="1400"/>
                <a:t>더운지라 가슴에 황금시대다</a:t>
              </a:r>
              <a:r>
                <a:rPr lang="en-US" altLang="ko-KR" sz="1400"/>
                <a:t>. </a:t>
              </a:r>
              <a:r>
                <a:rPr lang="ko-KR" altLang="en-US" sz="1400"/>
                <a:t>얼음과 따뜻한 설산에서 돋고</a:t>
              </a:r>
              <a:r>
                <a:rPr lang="en-US" altLang="ko-KR" sz="1400"/>
                <a:t>, </a:t>
              </a:r>
              <a:r>
                <a:rPr lang="ko-KR" altLang="en-US" sz="1400"/>
                <a:t>불러 인생을 불어 </a:t>
              </a:r>
              <a:r>
                <a:rPr lang="ko-KR" altLang="en-US" sz="1400" err="1"/>
                <a:t>쓸쓸하랴</a:t>
              </a:r>
              <a:r>
                <a:rPr lang="en-US" altLang="ko-KR" sz="1400"/>
                <a:t>? </a:t>
              </a:r>
              <a:endParaRPr lang="ko-KR" altLang="en-US" sz="1400"/>
            </a:p>
          </p:txBody>
        </p:sp>
        <p:sp>
          <p:nvSpPr>
            <p:cNvPr id="362" name="TextBox 361">
              <a:extLst>
                <a:ext uri="{FF2B5EF4-FFF2-40B4-BE49-F238E27FC236}">
                  <a16:creationId xmlns:a16="http://schemas.microsoft.com/office/drawing/2014/main" id="{92940FEE-CC84-45A9-83CB-2D8AC1781DEF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F15326F4-4841-45AC-B74B-376CF31DBF98}"/>
              </a:ext>
            </a:extLst>
          </p:cNvPr>
          <p:cNvGrpSpPr/>
          <p:nvPr/>
        </p:nvGrpSpPr>
        <p:grpSpPr>
          <a:xfrm>
            <a:off x="8961204" y="4484204"/>
            <a:ext cx="2858426" cy="1942892"/>
            <a:chOff x="281014" y="4235821"/>
            <a:chExt cx="2858426" cy="1942892"/>
          </a:xfrm>
        </p:grpSpPr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94C2DF51-53A8-47C1-B579-220BCF3DC8BA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/>
                <a:t>역사를 곧 바이며</a:t>
              </a:r>
              <a:r>
                <a:rPr lang="en-US" altLang="ko-KR" sz="1400"/>
                <a:t>, </a:t>
              </a:r>
              <a:r>
                <a:rPr lang="ko-KR" altLang="en-US" sz="1400"/>
                <a:t>풀이 있다</a:t>
              </a:r>
              <a:r>
                <a:rPr lang="en-US" altLang="ko-KR" sz="1400"/>
                <a:t>. </a:t>
              </a:r>
              <a:r>
                <a:rPr lang="ko-KR" altLang="en-US" sz="1400"/>
                <a:t>발휘하기 가슴에 커다란 청춘에서만 그들의 이것이다</a:t>
              </a:r>
              <a:r>
                <a:rPr lang="en-US" altLang="ko-KR" sz="1400"/>
                <a:t>. </a:t>
              </a:r>
              <a:r>
                <a:rPr lang="ko-KR" altLang="en-US" sz="1400"/>
                <a:t>눈에 희망의 사랑의 가장 주며</a:t>
              </a:r>
              <a:r>
                <a:rPr lang="en-US" altLang="ko-KR" sz="1400"/>
                <a:t>, </a:t>
              </a:r>
              <a:r>
                <a:rPr lang="ko-KR" altLang="en-US" sz="1400"/>
                <a:t>더운지라 가슴에 황금시대다</a:t>
              </a:r>
              <a:r>
                <a:rPr lang="en-US" altLang="ko-KR" sz="1400"/>
                <a:t>. </a:t>
              </a:r>
              <a:r>
                <a:rPr lang="ko-KR" altLang="en-US" sz="1400"/>
                <a:t>얼음과 따뜻한 설산에서 돋고</a:t>
              </a:r>
              <a:r>
                <a:rPr lang="en-US" altLang="ko-KR" sz="1400"/>
                <a:t>, </a:t>
              </a:r>
              <a:r>
                <a:rPr lang="ko-KR" altLang="en-US" sz="1400"/>
                <a:t>불러 인생을 불어 </a:t>
              </a:r>
              <a:r>
                <a:rPr lang="ko-KR" altLang="en-US" sz="1400" err="1"/>
                <a:t>쓸쓸하랴</a:t>
              </a:r>
              <a:r>
                <a:rPr lang="en-US" altLang="ko-KR" sz="1400"/>
                <a:t>? </a:t>
              </a:r>
              <a:endParaRPr lang="ko-KR" altLang="en-US" sz="1400"/>
            </a:p>
          </p:txBody>
        </p:sp>
        <p:sp>
          <p:nvSpPr>
            <p:cNvPr id="365" name="TextBox 364">
              <a:extLst>
                <a:ext uri="{FF2B5EF4-FFF2-40B4-BE49-F238E27FC236}">
                  <a16:creationId xmlns:a16="http://schemas.microsoft.com/office/drawing/2014/main" id="{2AADF3E9-FF28-4533-AFB2-DA7618603ADF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grpSp>
        <p:nvGrpSpPr>
          <p:cNvPr id="366" name="그룹 365">
            <a:extLst>
              <a:ext uri="{FF2B5EF4-FFF2-40B4-BE49-F238E27FC236}">
                <a16:creationId xmlns:a16="http://schemas.microsoft.com/office/drawing/2014/main" id="{24B07968-2D44-4665-818C-A8B112044DB7}"/>
              </a:ext>
            </a:extLst>
          </p:cNvPr>
          <p:cNvGrpSpPr/>
          <p:nvPr/>
        </p:nvGrpSpPr>
        <p:grpSpPr>
          <a:xfrm>
            <a:off x="7253476" y="1329032"/>
            <a:ext cx="2858426" cy="1942892"/>
            <a:chOff x="281014" y="4235821"/>
            <a:chExt cx="2858426" cy="1942892"/>
          </a:xfrm>
        </p:grpSpPr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D9128D20-E409-4B7E-BB1D-C48B3EBC8A71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/>
                <a:t>역사를 곧 바이며</a:t>
              </a:r>
              <a:r>
                <a:rPr lang="en-US" altLang="ko-KR" sz="1400"/>
                <a:t>, </a:t>
              </a:r>
              <a:r>
                <a:rPr lang="ko-KR" altLang="en-US" sz="1400"/>
                <a:t>풀이 있다</a:t>
              </a:r>
              <a:r>
                <a:rPr lang="en-US" altLang="ko-KR" sz="1400"/>
                <a:t>. </a:t>
              </a:r>
              <a:r>
                <a:rPr lang="ko-KR" altLang="en-US" sz="1400"/>
                <a:t>발휘하기 가슴에 커다란 청춘에서만 그들의 이것이다</a:t>
              </a:r>
              <a:r>
                <a:rPr lang="en-US" altLang="ko-KR" sz="1400"/>
                <a:t>. </a:t>
              </a:r>
              <a:r>
                <a:rPr lang="ko-KR" altLang="en-US" sz="1400"/>
                <a:t>눈에 희망의 사랑의 가장 주며</a:t>
              </a:r>
              <a:r>
                <a:rPr lang="en-US" altLang="ko-KR" sz="1400"/>
                <a:t>, </a:t>
              </a:r>
              <a:r>
                <a:rPr lang="ko-KR" altLang="en-US" sz="1400"/>
                <a:t>더운지라 가슴에 황금시대다</a:t>
              </a:r>
              <a:r>
                <a:rPr lang="en-US" altLang="ko-KR" sz="1400"/>
                <a:t>. </a:t>
              </a:r>
              <a:r>
                <a:rPr lang="ko-KR" altLang="en-US" sz="1400"/>
                <a:t>얼음과 따뜻한 설산에서 돋고</a:t>
              </a:r>
              <a:r>
                <a:rPr lang="en-US" altLang="ko-KR" sz="1400"/>
                <a:t>, </a:t>
              </a:r>
              <a:r>
                <a:rPr lang="ko-KR" altLang="en-US" sz="1400"/>
                <a:t>불러 인생을 불어 </a:t>
              </a:r>
              <a:r>
                <a:rPr lang="ko-KR" altLang="en-US" sz="1400" err="1"/>
                <a:t>쓸쓸하랴</a:t>
              </a:r>
              <a:r>
                <a:rPr lang="en-US" altLang="ko-KR" sz="1400"/>
                <a:t>? </a:t>
              </a:r>
              <a:endParaRPr lang="ko-KR" altLang="en-US" sz="1400"/>
            </a:p>
          </p:txBody>
        </p:sp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06CE9863-6A45-4467-A3D7-6816D6C4CACD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23447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0" name="자유형: 도형 349">
            <a:extLst>
              <a:ext uri="{FF2B5EF4-FFF2-40B4-BE49-F238E27FC236}">
                <a16:creationId xmlns:a16="http://schemas.microsoft.com/office/drawing/2014/main" id="{70103DB0-172D-4081-B0C3-9DBB882C3FDD}"/>
              </a:ext>
            </a:extLst>
          </p:cNvPr>
          <p:cNvSpPr/>
          <p:nvPr/>
        </p:nvSpPr>
        <p:spPr>
          <a:xfrm>
            <a:off x="6932401" y="1254628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6DB3508C-2482-4553-ADCE-B147B4C24286}"/>
              </a:ext>
            </a:extLst>
          </p:cNvPr>
          <p:cNvCxnSpPr/>
          <p:nvPr/>
        </p:nvCxnSpPr>
        <p:spPr>
          <a:xfrm>
            <a:off x="6098440" y="3169746"/>
            <a:ext cx="0" cy="1192863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F2816C06-1D47-48E9-9F80-09C3B0744F68}"/>
              </a:ext>
            </a:extLst>
          </p:cNvPr>
          <p:cNvCxnSpPr/>
          <p:nvPr/>
        </p:nvCxnSpPr>
        <p:spPr>
          <a:xfrm flipH="1">
            <a:off x="4792403" y="4369912"/>
            <a:ext cx="1288010" cy="774495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직선 연결선 352">
            <a:extLst>
              <a:ext uri="{FF2B5EF4-FFF2-40B4-BE49-F238E27FC236}">
                <a16:creationId xmlns:a16="http://schemas.microsoft.com/office/drawing/2014/main" id="{FFF6145A-5635-451D-A16B-0BE286F583A8}"/>
              </a:ext>
            </a:extLst>
          </p:cNvPr>
          <p:cNvCxnSpPr/>
          <p:nvPr/>
        </p:nvCxnSpPr>
        <p:spPr>
          <a:xfrm>
            <a:off x="6127464" y="4369909"/>
            <a:ext cx="1072693" cy="679245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타원 353">
            <a:extLst>
              <a:ext uri="{FF2B5EF4-FFF2-40B4-BE49-F238E27FC236}">
                <a16:creationId xmlns:a16="http://schemas.microsoft.com/office/drawing/2014/main" id="{DE3EC11D-FF79-479D-B92F-089A2323DC8F}"/>
              </a:ext>
            </a:extLst>
          </p:cNvPr>
          <p:cNvSpPr/>
          <p:nvPr/>
        </p:nvSpPr>
        <p:spPr>
          <a:xfrm>
            <a:off x="3560349" y="4576267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5" name="타원 354">
            <a:extLst>
              <a:ext uri="{FF2B5EF4-FFF2-40B4-BE49-F238E27FC236}">
                <a16:creationId xmlns:a16="http://schemas.microsoft.com/office/drawing/2014/main" id="{7CDE0A1A-DE78-4D0C-BC0E-B968963EF3C6}"/>
              </a:ext>
            </a:extLst>
          </p:cNvPr>
          <p:cNvSpPr/>
          <p:nvPr/>
        </p:nvSpPr>
        <p:spPr>
          <a:xfrm>
            <a:off x="5216617" y="1420134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타원 355">
            <a:extLst>
              <a:ext uri="{FF2B5EF4-FFF2-40B4-BE49-F238E27FC236}">
                <a16:creationId xmlns:a16="http://schemas.microsoft.com/office/drawing/2014/main" id="{8F116D18-317D-4AED-A763-BEB3E62FC4C4}"/>
              </a:ext>
            </a:extLst>
          </p:cNvPr>
          <p:cNvSpPr/>
          <p:nvPr/>
        </p:nvSpPr>
        <p:spPr>
          <a:xfrm>
            <a:off x="6975383" y="4576267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D496B7C0-05E0-4B37-A814-C79BDBE19C16}"/>
              </a:ext>
            </a:extLst>
          </p:cNvPr>
          <p:cNvSpPr txBox="1"/>
          <p:nvPr/>
        </p:nvSpPr>
        <p:spPr>
          <a:xfrm>
            <a:off x="5802840" y="1939260"/>
            <a:ext cx="574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ADE020A1-13C6-48DD-B4C2-02085412BDE3}"/>
              </a:ext>
            </a:extLst>
          </p:cNvPr>
          <p:cNvSpPr txBox="1"/>
          <p:nvPr/>
        </p:nvSpPr>
        <p:spPr>
          <a:xfrm>
            <a:off x="4167061" y="5104740"/>
            <a:ext cx="5453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0E751B5B-A27D-4FB9-8D84-E90C9C106984}"/>
              </a:ext>
            </a:extLst>
          </p:cNvPr>
          <p:cNvSpPr txBox="1"/>
          <p:nvPr/>
        </p:nvSpPr>
        <p:spPr>
          <a:xfrm>
            <a:off x="7542821" y="5106436"/>
            <a:ext cx="6238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</a:t>
            </a:r>
            <a:endParaRPr lang="ko-KR" altLang="en-US" sz="4400" b="1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grpSp>
        <p:nvGrpSpPr>
          <p:cNvPr id="360" name="그룹 359">
            <a:extLst>
              <a:ext uri="{FF2B5EF4-FFF2-40B4-BE49-F238E27FC236}">
                <a16:creationId xmlns:a16="http://schemas.microsoft.com/office/drawing/2014/main" id="{1C9A9FAE-3C5B-45C8-8E7B-D9BAE29F3096}"/>
              </a:ext>
            </a:extLst>
          </p:cNvPr>
          <p:cNvGrpSpPr/>
          <p:nvPr/>
        </p:nvGrpSpPr>
        <p:grpSpPr>
          <a:xfrm>
            <a:off x="474868" y="4518014"/>
            <a:ext cx="2858426" cy="2158335"/>
            <a:chOff x="281014" y="4235821"/>
            <a:chExt cx="2858426" cy="2158335"/>
          </a:xfrm>
        </p:grpSpPr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ED51549F-0B15-437F-AE6A-EC31BD704DF1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60043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just"/>
              <a:r>
                <a:rPr lang="ko-KR" altLang="en-US" sz="1400">
                  <a:cs typeface="Arial"/>
                </a:rPr>
                <a:t>역사를 곧 바이며</a:t>
              </a:r>
              <a:r>
                <a:rPr lang="en-US" altLang="ko-KR" sz="1400">
                  <a:cs typeface="Arial"/>
                </a:rPr>
                <a:t>, </a:t>
              </a:r>
              <a:r>
                <a:rPr lang="ko-KR" altLang="en-US" sz="1400">
                  <a:cs typeface="Arial"/>
                </a:rPr>
                <a:t>풀이 있다</a:t>
              </a:r>
              <a:r>
                <a:rPr lang="en-US" altLang="ko-KR" sz="1400">
                  <a:cs typeface="Arial"/>
                </a:rPr>
                <a:t>. </a:t>
              </a:r>
              <a:r>
                <a:rPr lang="ko-KR" altLang="en-US" sz="1400">
                  <a:cs typeface="Arial"/>
                </a:rPr>
                <a:t>발휘하기 가슴에 커다란 청춘에서만 그들의 이것이다</a:t>
              </a:r>
              <a:r>
                <a:rPr lang="en-US" altLang="ko-KR" sz="1400">
                  <a:cs typeface="Arial"/>
                </a:rPr>
                <a:t>. </a:t>
              </a:r>
              <a:r>
                <a:rPr lang="ko-KR" altLang="en-US" sz="1400">
                  <a:cs typeface="Arial"/>
                </a:rPr>
                <a:t>눈에 희망의 사랑의 가장 주며</a:t>
              </a:r>
              <a:r>
                <a:rPr lang="en-US" altLang="ko-KR" sz="1400">
                  <a:cs typeface="Arial"/>
                </a:rPr>
                <a:t>, </a:t>
              </a:r>
              <a:r>
                <a:rPr lang="ko-KR" altLang="en-US" sz="1400">
                  <a:cs typeface="Arial"/>
                </a:rPr>
                <a:t>더운지라 가슴에 황금시대다</a:t>
              </a:r>
              <a:r>
                <a:rPr lang="en-US" altLang="ko-KR" sz="1400">
                  <a:cs typeface="Arial"/>
                </a:rPr>
                <a:t>. </a:t>
              </a:r>
              <a:r>
                <a:rPr lang="ko-KR" altLang="en-US" sz="1400">
                  <a:cs typeface="Arial"/>
                </a:rPr>
                <a:t>얼음과 따뜻한 설산에서 돋고</a:t>
              </a:r>
              <a:r>
                <a:rPr lang="en-US" altLang="ko-KR" sz="1400">
                  <a:cs typeface="Arial"/>
                </a:rPr>
                <a:t>, </a:t>
              </a:r>
              <a:r>
                <a:rPr lang="ko-KR" altLang="en-US" sz="1400">
                  <a:cs typeface="Arial"/>
                </a:rPr>
                <a:t>불러 인생을 불어 </a:t>
              </a:r>
              <a:r>
                <a:rPr lang="ko-KR" altLang="en-US" sz="1400" err="1">
                  <a:cs typeface="Arial"/>
                </a:rPr>
                <a:t>쓸쓸하랴</a:t>
              </a:r>
              <a:r>
                <a:rPr lang="en-US" altLang="ko-KR" sz="1400">
                  <a:cs typeface="Arial"/>
                </a:rPr>
                <a:t>? </a:t>
              </a:r>
              <a:endParaRPr lang="ko-KR" altLang="en-US" sz="1400">
                <a:cs typeface="Arial"/>
              </a:endParaRPr>
            </a:p>
          </p:txBody>
        </p:sp>
        <p:sp>
          <p:nvSpPr>
            <p:cNvPr id="362" name="TextBox 361">
              <a:extLst>
                <a:ext uri="{FF2B5EF4-FFF2-40B4-BE49-F238E27FC236}">
                  <a16:creationId xmlns:a16="http://schemas.microsoft.com/office/drawing/2014/main" id="{92940FEE-CC84-45A9-83CB-2D8AC1781DEF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F15326F4-4841-45AC-B74B-376CF31DBF98}"/>
              </a:ext>
            </a:extLst>
          </p:cNvPr>
          <p:cNvGrpSpPr/>
          <p:nvPr/>
        </p:nvGrpSpPr>
        <p:grpSpPr>
          <a:xfrm>
            <a:off x="8961204" y="4484204"/>
            <a:ext cx="2858426" cy="1942892"/>
            <a:chOff x="281014" y="4235821"/>
            <a:chExt cx="2858426" cy="1942892"/>
          </a:xfrm>
        </p:grpSpPr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94C2DF51-53A8-47C1-B579-220BCF3DC8BA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/>
                <a:t>역사를 곧 바이며</a:t>
              </a:r>
              <a:r>
                <a:rPr lang="en-US" altLang="ko-KR" sz="1400"/>
                <a:t>, </a:t>
              </a:r>
              <a:r>
                <a:rPr lang="ko-KR" altLang="en-US" sz="1400"/>
                <a:t>풀이 있다</a:t>
              </a:r>
              <a:r>
                <a:rPr lang="en-US" altLang="ko-KR" sz="1400"/>
                <a:t>. </a:t>
              </a:r>
              <a:r>
                <a:rPr lang="ko-KR" altLang="en-US" sz="1400"/>
                <a:t>발휘하기 가슴에 커다란 청춘에서만 그들의 이것이다</a:t>
              </a:r>
              <a:r>
                <a:rPr lang="en-US" altLang="ko-KR" sz="1400"/>
                <a:t>. </a:t>
              </a:r>
              <a:r>
                <a:rPr lang="ko-KR" altLang="en-US" sz="1400"/>
                <a:t>눈에 희망의 사랑의 가장 주며</a:t>
              </a:r>
              <a:r>
                <a:rPr lang="en-US" altLang="ko-KR" sz="1400"/>
                <a:t>, </a:t>
              </a:r>
              <a:r>
                <a:rPr lang="ko-KR" altLang="en-US" sz="1400"/>
                <a:t>더운지라 가슴에 황금시대다</a:t>
              </a:r>
              <a:r>
                <a:rPr lang="en-US" altLang="ko-KR" sz="1400"/>
                <a:t>. </a:t>
              </a:r>
              <a:r>
                <a:rPr lang="ko-KR" altLang="en-US" sz="1400"/>
                <a:t>얼음과 따뜻한 설산에서 돋고</a:t>
              </a:r>
              <a:r>
                <a:rPr lang="en-US" altLang="ko-KR" sz="1400"/>
                <a:t>, </a:t>
              </a:r>
              <a:r>
                <a:rPr lang="ko-KR" altLang="en-US" sz="1400"/>
                <a:t>불러 인생을 불어 </a:t>
              </a:r>
              <a:r>
                <a:rPr lang="ko-KR" altLang="en-US" sz="1400" err="1"/>
                <a:t>쓸쓸하랴</a:t>
              </a:r>
              <a:r>
                <a:rPr lang="en-US" altLang="ko-KR" sz="1400"/>
                <a:t>? </a:t>
              </a:r>
              <a:endParaRPr lang="ko-KR" altLang="en-US" sz="1400"/>
            </a:p>
          </p:txBody>
        </p:sp>
        <p:sp>
          <p:nvSpPr>
            <p:cNvPr id="365" name="TextBox 364">
              <a:extLst>
                <a:ext uri="{FF2B5EF4-FFF2-40B4-BE49-F238E27FC236}">
                  <a16:creationId xmlns:a16="http://schemas.microsoft.com/office/drawing/2014/main" id="{2AADF3E9-FF28-4533-AFB2-DA7618603ADF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grpSp>
        <p:nvGrpSpPr>
          <p:cNvPr id="366" name="그룹 365">
            <a:extLst>
              <a:ext uri="{FF2B5EF4-FFF2-40B4-BE49-F238E27FC236}">
                <a16:creationId xmlns:a16="http://schemas.microsoft.com/office/drawing/2014/main" id="{24B07968-2D44-4665-818C-A8B112044DB7}"/>
              </a:ext>
            </a:extLst>
          </p:cNvPr>
          <p:cNvGrpSpPr/>
          <p:nvPr/>
        </p:nvGrpSpPr>
        <p:grpSpPr>
          <a:xfrm>
            <a:off x="7253476" y="1329032"/>
            <a:ext cx="2858426" cy="1942892"/>
            <a:chOff x="281014" y="4235821"/>
            <a:chExt cx="2858426" cy="1942892"/>
          </a:xfrm>
        </p:grpSpPr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D9128D20-E409-4B7E-BB1D-C48B3EBC8A71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/>
                <a:t>역사를 곧 바이며</a:t>
              </a:r>
              <a:r>
                <a:rPr lang="en-US" altLang="ko-KR" sz="1400"/>
                <a:t>, </a:t>
              </a:r>
              <a:r>
                <a:rPr lang="ko-KR" altLang="en-US" sz="1400"/>
                <a:t>풀이 있다</a:t>
              </a:r>
              <a:r>
                <a:rPr lang="en-US" altLang="ko-KR" sz="1400"/>
                <a:t>. </a:t>
              </a:r>
              <a:r>
                <a:rPr lang="ko-KR" altLang="en-US" sz="1400"/>
                <a:t>발휘하기 가슴에 커다란 청춘에서만 그들의 이것이다</a:t>
              </a:r>
              <a:r>
                <a:rPr lang="en-US" altLang="ko-KR" sz="1400"/>
                <a:t>. </a:t>
              </a:r>
              <a:r>
                <a:rPr lang="ko-KR" altLang="en-US" sz="1400"/>
                <a:t>눈에 희망의 사랑의 가장 주며</a:t>
              </a:r>
              <a:r>
                <a:rPr lang="en-US" altLang="ko-KR" sz="1400"/>
                <a:t>, </a:t>
              </a:r>
              <a:r>
                <a:rPr lang="ko-KR" altLang="en-US" sz="1400"/>
                <a:t>더운지라 가슴에 황금시대다</a:t>
              </a:r>
              <a:r>
                <a:rPr lang="en-US" altLang="ko-KR" sz="1400"/>
                <a:t>. </a:t>
              </a:r>
              <a:r>
                <a:rPr lang="ko-KR" altLang="en-US" sz="1400"/>
                <a:t>얼음과 따뜻한 설산에서 돋고</a:t>
              </a:r>
              <a:r>
                <a:rPr lang="en-US" altLang="ko-KR" sz="1400"/>
                <a:t>, </a:t>
              </a:r>
              <a:r>
                <a:rPr lang="ko-KR" altLang="en-US" sz="1400"/>
                <a:t>불러 인생을 불어 </a:t>
              </a:r>
              <a:r>
                <a:rPr lang="ko-KR" altLang="en-US" sz="1400" err="1"/>
                <a:t>쓸쓸하랴</a:t>
              </a:r>
              <a:r>
                <a:rPr lang="en-US" altLang="ko-KR" sz="1400"/>
                <a:t>? </a:t>
              </a:r>
              <a:endParaRPr lang="ko-KR" altLang="en-US" sz="1400"/>
            </a:p>
          </p:txBody>
        </p:sp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06CE9863-6A45-4467-A3D7-6816D6C4CACD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12276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321B81D-5B70-4AE3-84B0-F5A3D1FDE431}"/>
              </a:ext>
            </a:extLst>
          </p:cNvPr>
          <p:cNvSpPr/>
          <p:nvPr/>
        </p:nvSpPr>
        <p:spPr>
          <a:xfrm>
            <a:off x="6096000" y="956930"/>
            <a:ext cx="609600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모서리가 둥근 직사각형 39">
            <a:extLst>
              <a:ext uri="{FF2B5EF4-FFF2-40B4-BE49-F238E27FC236}">
                <a16:creationId xmlns:a16="http://schemas.microsoft.com/office/drawing/2014/main" id="{DD2498B7-0507-4498-935A-ABA91383FDD5}"/>
              </a:ext>
            </a:extLst>
          </p:cNvPr>
          <p:cNvSpPr/>
          <p:nvPr/>
        </p:nvSpPr>
        <p:spPr>
          <a:xfrm>
            <a:off x="483618" y="4858312"/>
            <a:ext cx="5146435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1893476-2CA7-4D8D-8118-054E6753DF43}"/>
              </a:ext>
            </a:extLst>
          </p:cNvPr>
          <p:cNvGrpSpPr/>
          <p:nvPr/>
        </p:nvGrpSpPr>
        <p:grpSpPr>
          <a:xfrm>
            <a:off x="483618" y="4858312"/>
            <a:ext cx="2143009" cy="396095"/>
            <a:chOff x="1061545" y="3608990"/>
            <a:chExt cx="3366997" cy="735724"/>
          </a:xfrm>
          <a:solidFill>
            <a:schemeClr val="accent4"/>
          </a:solidFill>
        </p:grpSpPr>
        <p:sp>
          <p:nvSpPr>
            <p:cNvPr id="26" name="모서리가 둥근 직사각형 61">
              <a:extLst>
                <a:ext uri="{FF2B5EF4-FFF2-40B4-BE49-F238E27FC236}">
                  <a16:creationId xmlns:a16="http://schemas.microsoft.com/office/drawing/2014/main" id="{A85A228D-43ED-440C-947C-B69CD64F4A50}"/>
                </a:ext>
              </a:extLst>
            </p:cNvPr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30D4CA4-862B-4A23-BC6C-A134655C6303}"/>
                </a:ext>
              </a:extLst>
            </p:cNvPr>
            <p:cNvSpPr/>
            <p:nvPr/>
          </p:nvSpPr>
          <p:spPr>
            <a:xfrm>
              <a:off x="1524002" y="3608990"/>
              <a:ext cx="2904540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모서리가 둥근 직사각형 44">
            <a:extLst>
              <a:ext uri="{FF2B5EF4-FFF2-40B4-BE49-F238E27FC236}">
                <a16:creationId xmlns:a16="http://schemas.microsoft.com/office/drawing/2014/main" id="{7BA73A83-C81B-4F8A-984D-05B0B406C42E}"/>
              </a:ext>
            </a:extLst>
          </p:cNvPr>
          <p:cNvSpPr/>
          <p:nvPr/>
        </p:nvSpPr>
        <p:spPr>
          <a:xfrm>
            <a:off x="483618" y="2782616"/>
            <a:ext cx="5146435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85CD0F8-7E22-40E1-9DA5-3CAADD581919}"/>
              </a:ext>
            </a:extLst>
          </p:cNvPr>
          <p:cNvGrpSpPr/>
          <p:nvPr/>
        </p:nvGrpSpPr>
        <p:grpSpPr>
          <a:xfrm>
            <a:off x="483618" y="2782616"/>
            <a:ext cx="3870708" cy="396095"/>
            <a:chOff x="1061545" y="3608990"/>
            <a:chExt cx="6081477" cy="735724"/>
          </a:xfrm>
          <a:solidFill>
            <a:schemeClr val="accent1"/>
          </a:solidFill>
        </p:grpSpPr>
        <p:sp>
          <p:nvSpPr>
            <p:cNvPr id="30" name="모서리가 둥근 직사각형 58">
              <a:extLst>
                <a:ext uri="{FF2B5EF4-FFF2-40B4-BE49-F238E27FC236}">
                  <a16:creationId xmlns:a16="http://schemas.microsoft.com/office/drawing/2014/main" id="{7CB51CE2-C7D9-47D3-BE04-04689E02E732}"/>
                </a:ext>
              </a:extLst>
            </p:cNvPr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4CBD2EA-0540-4EC1-B6D8-C02A911C4EF2}"/>
                </a:ext>
              </a:extLst>
            </p:cNvPr>
            <p:cNvSpPr/>
            <p:nvPr/>
          </p:nvSpPr>
          <p:spPr>
            <a:xfrm>
              <a:off x="1524001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모서리가 둥근 직사각형 46">
            <a:extLst>
              <a:ext uri="{FF2B5EF4-FFF2-40B4-BE49-F238E27FC236}">
                <a16:creationId xmlns:a16="http://schemas.microsoft.com/office/drawing/2014/main" id="{EFB65A55-2B6B-4C21-BEDC-9AC35F797738}"/>
              </a:ext>
            </a:extLst>
          </p:cNvPr>
          <p:cNvSpPr/>
          <p:nvPr/>
        </p:nvSpPr>
        <p:spPr>
          <a:xfrm>
            <a:off x="483618" y="3820464"/>
            <a:ext cx="5146435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9821432-224B-4FC2-9865-CE2E638531CD}"/>
              </a:ext>
            </a:extLst>
          </p:cNvPr>
          <p:cNvGrpSpPr/>
          <p:nvPr/>
        </p:nvGrpSpPr>
        <p:grpSpPr>
          <a:xfrm>
            <a:off x="483618" y="3820464"/>
            <a:ext cx="3234618" cy="396095"/>
            <a:chOff x="2438787" y="2279645"/>
            <a:chExt cx="4584472" cy="536896"/>
          </a:xfrm>
          <a:solidFill>
            <a:schemeClr val="accent2"/>
          </a:solidFill>
        </p:grpSpPr>
        <p:sp>
          <p:nvSpPr>
            <p:cNvPr id="34" name="모서리가 둥근 직사각형 56">
              <a:extLst>
                <a:ext uri="{FF2B5EF4-FFF2-40B4-BE49-F238E27FC236}">
                  <a16:creationId xmlns:a16="http://schemas.microsoft.com/office/drawing/2014/main" id="{D2E87BEB-524A-4DF7-8F20-11F49D9A4817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2FBE524-173B-4651-A300-A59636745E16}"/>
                </a:ext>
              </a:extLst>
            </p:cNvPr>
            <p:cNvSpPr/>
            <p:nvPr/>
          </p:nvSpPr>
          <p:spPr>
            <a:xfrm>
              <a:off x="2855961" y="2279645"/>
              <a:ext cx="4167298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8DEECD8-ADAC-44B2-B954-C1FFD9AA7119}"/>
              </a:ext>
            </a:extLst>
          </p:cNvPr>
          <p:cNvSpPr txBox="1"/>
          <p:nvPr/>
        </p:nvSpPr>
        <p:spPr>
          <a:xfrm>
            <a:off x="3448442" y="3306908"/>
            <a:ext cx="526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tx1">
                    <a:lumMod val="50000"/>
                    <a:lumOff val="50000"/>
                  </a:schemeClr>
                </a:solidFill>
              </a:rPr>
              <a:t>62.9</a:t>
            </a:r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1440965C-9297-4D11-8DC2-E827871D1865}"/>
              </a:ext>
            </a:extLst>
          </p:cNvPr>
          <p:cNvSpPr/>
          <p:nvPr/>
        </p:nvSpPr>
        <p:spPr>
          <a:xfrm flipV="1">
            <a:off x="3654601" y="3611832"/>
            <a:ext cx="117398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3BFA81-5731-4574-A66E-47EF507A3D09}"/>
              </a:ext>
            </a:extLst>
          </p:cNvPr>
          <p:cNvSpPr txBox="1"/>
          <p:nvPr/>
        </p:nvSpPr>
        <p:spPr>
          <a:xfrm>
            <a:off x="4096620" y="2224621"/>
            <a:ext cx="5154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tx1">
                    <a:lumMod val="50000"/>
                    <a:lumOff val="50000"/>
                  </a:schemeClr>
                </a:solidFill>
              </a:rPr>
              <a:t>75.2</a:t>
            </a:r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2CC3E964-37E8-42BB-A5E3-8695A546FB37}"/>
              </a:ext>
            </a:extLst>
          </p:cNvPr>
          <p:cNvSpPr/>
          <p:nvPr/>
        </p:nvSpPr>
        <p:spPr>
          <a:xfrm flipV="1">
            <a:off x="4297412" y="2539070"/>
            <a:ext cx="117398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CBC3E47-1A39-45E2-A6CE-AC157948AC34}"/>
              </a:ext>
            </a:extLst>
          </p:cNvPr>
          <p:cNvSpPr txBox="1"/>
          <p:nvPr/>
        </p:nvSpPr>
        <p:spPr>
          <a:xfrm>
            <a:off x="2388850" y="4319368"/>
            <a:ext cx="47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tx1">
                    <a:lumMod val="50000"/>
                    <a:lumOff val="50000"/>
                  </a:schemeClr>
                </a:solidFill>
              </a:rPr>
              <a:t>41.7</a:t>
            </a:r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4CC15241-2CDF-4DA9-B48E-24EA6A2571DF}"/>
              </a:ext>
            </a:extLst>
          </p:cNvPr>
          <p:cNvSpPr/>
          <p:nvPr/>
        </p:nvSpPr>
        <p:spPr>
          <a:xfrm flipV="1">
            <a:off x="2569713" y="4614767"/>
            <a:ext cx="117398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2475E9-55C4-4D9A-B46B-F2ACC27BCBE8}"/>
              </a:ext>
            </a:extLst>
          </p:cNvPr>
          <p:cNvSpPr txBox="1"/>
          <p:nvPr/>
        </p:nvSpPr>
        <p:spPr>
          <a:xfrm>
            <a:off x="6666890" y="3156342"/>
            <a:ext cx="4922901" cy="24390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+mn-ea"/>
              </a:rPr>
              <a:t>그리워 멀리 하나에 이름과</a:t>
            </a:r>
            <a:r>
              <a:rPr lang="en-US" altLang="ko-KR" sz="1600" spc="-150">
                <a:latin typeface="+mn-ea"/>
              </a:rPr>
              <a:t>, </a:t>
            </a:r>
            <a:r>
              <a:rPr lang="ko-KR" altLang="en-US" sz="1600" spc="-150">
                <a:latin typeface="+mn-ea"/>
              </a:rPr>
              <a:t>무엇인지 별에도 어머니 이름자 </a:t>
            </a:r>
            <a:r>
              <a:rPr lang="ko-KR" altLang="en-US" sz="1600" spc="-150" err="1">
                <a:latin typeface="+mn-ea"/>
              </a:rPr>
              <a:t>거외다</a:t>
            </a:r>
            <a:r>
              <a:rPr lang="en-US" altLang="ko-KR" sz="1600" spc="-150">
                <a:latin typeface="+mn-ea"/>
              </a:rPr>
              <a:t>. </a:t>
            </a:r>
            <a:r>
              <a:rPr lang="ko-KR" altLang="en-US" sz="1600" spc="-150">
                <a:latin typeface="+mn-ea"/>
              </a:rPr>
              <a:t>하나에 슬퍼하는 너무나 위에 된 봅니다</a:t>
            </a:r>
            <a:r>
              <a:rPr lang="en-US" altLang="ko-KR" sz="1600" spc="-150">
                <a:latin typeface="+mn-ea"/>
              </a:rPr>
              <a:t>. </a:t>
            </a:r>
            <a:r>
              <a:rPr lang="ko-KR" altLang="en-US" sz="1600" spc="-150">
                <a:latin typeface="+mn-ea"/>
              </a:rPr>
              <a:t>없이 별에도 이름을 나는 풀이 </a:t>
            </a:r>
            <a:r>
              <a:rPr lang="ko-KR" altLang="en-US" sz="1600" spc="-150" err="1">
                <a:latin typeface="+mn-ea"/>
              </a:rPr>
              <a:t>거외다</a:t>
            </a:r>
            <a:r>
              <a:rPr lang="en-US" altLang="ko-KR" sz="1600" spc="-150">
                <a:latin typeface="+mn-ea"/>
              </a:rPr>
              <a:t>. </a:t>
            </a:r>
            <a:r>
              <a:rPr lang="ko-KR" altLang="en-US" sz="1600" spc="-150">
                <a:latin typeface="+mn-ea"/>
              </a:rPr>
              <a:t>부끄러운 시와 계절이 봅니다</a:t>
            </a:r>
            <a:r>
              <a:rPr lang="en-US" altLang="ko-KR" sz="1600" spc="-150">
                <a:latin typeface="+mn-ea"/>
              </a:rPr>
              <a:t>. </a:t>
            </a:r>
            <a:r>
              <a:rPr lang="ko-KR" altLang="en-US" sz="1600" spc="-150">
                <a:latin typeface="+mn-ea"/>
              </a:rPr>
              <a:t>나의 묻힌 속의 이웃 하나의 사랑과 </a:t>
            </a:r>
            <a:r>
              <a:rPr lang="ko-KR" altLang="en-US" sz="1600" spc="-150" err="1">
                <a:latin typeface="+mn-ea"/>
              </a:rPr>
              <a:t>거외다</a:t>
            </a:r>
            <a:r>
              <a:rPr lang="en-US" altLang="ko-KR" sz="1600" spc="-150">
                <a:latin typeface="+mn-ea"/>
              </a:rPr>
              <a:t>. </a:t>
            </a:r>
            <a:r>
              <a:rPr lang="ko-KR" altLang="en-US" sz="1600" spc="-150">
                <a:latin typeface="+mn-ea"/>
              </a:rPr>
              <a:t>하나에 위에 강아지</a:t>
            </a:r>
            <a:r>
              <a:rPr lang="en-US" altLang="ko-KR" sz="1600" spc="-150">
                <a:latin typeface="+mn-ea"/>
              </a:rPr>
              <a:t>, </a:t>
            </a:r>
            <a:r>
              <a:rPr lang="ko-KR" altLang="en-US" sz="1600" spc="-150">
                <a:latin typeface="+mn-ea"/>
              </a:rPr>
              <a:t>봅니다</a:t>
            </a:r>
            <a:r>
              <a:rPr lang="en-US" altLang="ko-KR" sz="1600" spc="-150">
                <a:latin typeface="+mn-ea"/>
              </a:rPr>
              <a:t>. </a:t>
            </a:r>
            <a:r>
              <a:rPr lang="ko-KR" altLang="en-US" sz="1600" spc="-150">
                <a:latin typeface="+mn-ea"/>
              </a:rPr>
              <a:t>새겨지는 별 불러 어머니</a:t>
            </a:r>
            <a:r>
              <a:rPr lang="en-US" altLang="ko-KR" sz="1600" spc="-150">
                <a:latin typeface="+mn-ea"/>
              </a:rPr>
              <a:t>, </a:t>
            </a:r>
            <a:r>
              <a:rPr lang="ko-KR" altLang="en-US" sz="1600" spc="-150">
                <a:latin typeface="+mn-ea"/>
              </a:rPr>
              <a:t>이제 것은 별들을 </a:t>
            </a:r>
            <a:r>
              <a:rPr lang="ko-KR" altLang="en-US" sz="1600" spc="-150" err="1">
                <a:latin typeface="+mn-ea"/>
              </a:rPr>
              <a:t>거외다</a:t>
            </a:r>
            <a:r>
              <a:rPr lang="en-US" altLang="ko-KR" sz="1600" spc="-150">
                <a:latin typeface="+mn-ea"/>
              </a:rPr>
              <a:t>. </a:t>
            </a:r>
            <a:r>
              <a:rPr lang="ko-KR" altLang="en-US" sz="1600" spc="-150">
                <a:latin typeface="+mn-ea"/>
              </a:rPr>
              <a:t>된 슬퍼하는 못 별 시인의 사랑과 있습니다</a:t>
            </a:r>
            <a:r>
              <a:rPr lang="en-US" altLang="ko-KR" sz="1600" spc="-150">
                <a:latin typeface="+mn-ea"/>
              </a:rPr>
              <a:t>. </a:t>
            </a:r>
            <a:r>
              <a:rPr lang="ko-KR" altLang="en-US" sz="1600" spc="-150">
                <a:latin typeface="+mn-ea"/>
              </a:rPr>
              <a:t>멀리 그러나 이런 겨울이 봅니다</a:t>
            </a:r>
            <a:r>
              <a:rPr lang="en-US" altLang="ko-KR" sz="1600" spc="-150">
                <a:latin typeface="+mn-ea"/>
              </a:rPr>
              <a:t>. </a:t>
            </a:r>
            <a:r>
              <a:rPr lang="ko-KR" altLang="en-US" sz="1600" spc="-150">
                <a:latin typeface="+mn-ea"/>
              </a:rPr>
              <a:t>하나에 풀이 별 라이너 쓸쓸함과 버리었습니다</a:t>
            </a:r>
            <a:r>
              <a:rPr lang="en-US" altLang="ko-KR" sz="1600" spc="-150">
                <a:latin typeface="+mn-ea"/>
              </a:rPr>
              <a:t>. </a:t>
            </a:r>
            <a:r>
              <a:rPr lang="ko-KR" altLang="en-US" sz="1600" spc="-150">
                <a:latin typeface="+mn-ea"/>
              </a:rPr>
              <a:t>차 나는 청춘이 이네들은 언덕 이런 멀리 하나에 봅니다</a:t>
            </a:r>
            <a:r>
              <a:rPr lang="en-US" altLang="ko-KR" sz="1600" spc="-150">
                <a:latin typeface="+mn-ea"/>
              </a:rPr>
              <a:t>.</a:t>
            </a:r>
            <a:r>
              <a:rPr lang="ko-KR" altLang="en-US" sz="1600" spc="-150">
                <a:latin typeface="+mn-ea"/>
              </a:rPr>
              <a:t> 어머니 한 헤는 내일 계절이 까닭입니다</a:t>
            </a:r>
            <a:r>
              <a:rPr lang="en-US" altLang="ko-KR" sz="1600" spc="-150">
                <a:latin typeface="+mn-ea"/>
              </a:rPr>
              <a:t>. </a:t>
            </a:r>
            <a:endParaRPr lang="ko-KR" altLang="en-US" sz="1600" spc="-150"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6E4EA7-829D-4DEE-94AD-0EAF95AE2F26}"/>
              </a:ext>
            </a:extLst>
          </p:cNvPr>
          <p:cNvSpPr txBox="1"/>
          <p:nvPr/>
        </p:nvSpPr>
        <p:spPr>
          <a:xfrm>
            <a:off x="6666891" y="1932234"/>
            <a:ext cx="3264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C21C67E-5CEB-4EFD-B09C-609C31047D43}"/>
              </a:ext>
            </a:extLst>
          </p:cNvPr>
          <p:cNvCxnSpPr>
            <a:cxnSpLocks/>
          </p:cNvCxnSpPr>
          <p:nvPr/>
        </p:nvCxnSpPr>
        <p:spPr>
          <a:xfrm>
            <a:off x="6666891" y="2836791"/>
            <a:ext cx="49229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9378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470751B5-83E3-F9F1-047B-0379E336EB4C}"/>
              </a:ext>
            </a:extLst>
          </p:cNvPr>
          <p:cNvGrpSpPr/>
          <p:nvPr/>
        </p:nvGrpSpPr>
        <p:grpSpPr>
          <a:xfrm>
            <a:off x="2009950" y="956302"/>
            <a:ext cx="4441370" cy="5847573"/>
            <a:chOff x="20626" y="-1641"/>
            <a:chExt cx="5029199" cy="6907115"/>
          </a:xfrm>
        </p:grpSpPr>
        <p:pic>
          <p:nvPicPr>
            <p:cNvPr id="4" name="그림 4">
              <a:extLst>
                <a:ext uri="{FF2B5EF4-FFF2-40B4-BE49-F238E27FC236}">
                  <a16:creationId xmlns:a16="http://schemas.microsoft.com/office/drawing/2014/main" id="{31640274-A4C8-1BCF-5A25-9BF496518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26" y="-1641"/>
              <a:ext cx="5029199" cy="6907115"/>
            </a:xfrm>
            <a:prstGeom prst="rect">
              <a:avLst/>
            </a:prstGeom>
          </p:spPr>
        </p:pic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5A346043-3313-EC35-5200-F44B22578C58}"/>
                </a:ext>
              </a:extLst>
            </p:cNvPr>
            <p:cNvCxnSpPr/>
            <p:nvPr/>
          </p:nvCxnSpPr>
          <p:spPr>
            <a:xfrm flipV="1">
              <a:off x="70773" y="1147584"/>
              <a:ext cx="4781691" cy="2642"/>
            </a:xfrm>
            <a:prstGeom prst="straightConnector1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14D08D97-DC96-2B1C-A5C2-B82AC1CB28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043" y="1370852"/>
              <a:ext cx="2077452" cy="2642"/>
            </a:xfrm>
            <a:prstGeom prst="straightConnector1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7C6AF2C-F5CA-306E-BE71-757E4B288190}"/>
              </a:ext>
            </a:extLst>
          </p:cNvPr>
          <p:cNvGrpSpPr/>
          <p:nvPr/>
        </p:nvGrpSpPr>
        <p:grpSpPr>
          <a:xfrm>
            <a:off x="6920359" y="986448"/>
            <a:ext cx="4788875" cy="5634117"/>
            <a:chOff x="6951105" y="1472676"/>
            <a:chExt cx="5383960" cy="6867831"/>
          </a:xfrm>
        </p:grpSpPr>
        <p:pic>
          <p:nvPicPr>
            <p:cNvPr id="9" name="그림 9" descr="텍스트이(가) 표시된 사진&#10;&#10;자동 생성된 설명">
              <a:extLst>
                <a:ext uri="{FF2B5EF4-FFF2-40B4-BE49-F238E27FC236}">
                  <a16:creationId xmlns:a16="http://schemas.microsoft.com/office/drawing/2014/main" id="{C6905787-902B-4348-5BE7-2FAC3FBE0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79295" y="1472676"/>
              <a:ext cx="5355770" cy="6867831"/>
            </a:xfrm>
            <a:prstGeom prst="rect">
              <a:avLst/>
            </a:prstGeom>
          </p:spPr>
        </p:pic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2822F49E-5A43-8DA4-0E40-604EB26336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8018" y="3849031"/>
              <a:ext cx="2980570" cy="246"/>
            </a:xfrm>
            <a:prstGeom prst="straightConnector1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003388E2-1A20-9341-B43B-182DC9937D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58232" y="4054292"/>
              <a:ext cx="5360354" cy="246"/>
            </a:xfrm>
            <a:prstGeom prst="straightConnector1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0B5496CA-BAAD-4CE2-ECBD-D263B4BE76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51105" y="4224169"/>
              <a:ext cx="2898508" cy="246"/>
            </a:xfrm>
            <a:prstGeom prst="straightConnector1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F3A1444-7178-0CCF-966F-1A12B330C25F}"/>
              </a:ext>
            </a:extLst>
          </p:cNvPr>
          <p:cNvSpPr txBox="1"/>
          <p:nvPr/>
        </p:nvSpPr>
        <p:spPr>
          <a:xfrm>
            <a:off x="125316" y="1068583"/>
            <a:ext cx="490181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i="1" err="1">
                <a:latin typeface="Roboto"/>
                <a:cs typeface="Arial"/>
              </a:rPr>
              <a:t>However</a:t>
            </a:r>
            <a:r>
              <a:rPr lang="ko-KR" altLang="en-US" sz="2400" i="1">
                <a:latin typeface="Roboto"/>
                <a:cs typeface="Arial"/>
              </a:rPr>
              <a:t>...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E595CD-B78D-A171-EB97-F433960A6A8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C618E4-0F08-D47F-DE5D-076A40A36203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spc="-300" err="1">
                <a:solidFill>
                  <a:schemeClr val="accent2">
                    <a:lumMod val="60000"/>
                    <a:lumOff val="40000"/>
                  </a:schemeClr>
                </a:solidFill>
                <a:cs typeface="Arial"/>
              </a:rPr>
              <a:t>Background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86F83-E980-6712-06F5-A28F81151430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4724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7A8365-924D-E1A7-3768-40858F35CC8F}"/>
              </a:ext>
            </a:extLst>
          </p:cNvPr>
          <p:cNvSpPr txBox="1"/>
          <p:nvPr/>
        </p:nvSpPr>
        <p:spPr>
          <a:xfrm>
            <a:off x="1408855" y="3050038"/>
            <a:ext cx="8928558" cy="24929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err="1">
                <a:ea typeface="+mn-lt"/>
                <a:cs typeface="+mn-lt"/>
              </a:rPr>
              <a:t>Instead</a:t>
            </a:r>
            <a:r>
              <a:rPr lang="ko-KR">
                <a:ea typeface="+mn-lt"/>
                <a:cs typeface="+mn-lt"/>
              </a:rPr>
              <a:t>, </a:t>
            </a:r>
            <a:r>
              <a:rPr lang="ko-KR" err="1">
                <a:ea typeface="+mn-lt"/>
                <a:cs typeface="+mn-lt"/>
              </a:rPr>
              <a:t>deep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 err="1">
                <a:ea typeface="+mn-lt"/>
                <a:cs typeface="+mn-lt"/>
              </a:rPr>
              <a:t>learning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 err="1">
                <a:ea typeface="+mn-lt"/>
                <a:cs typeface="+mn-lt"/>
              </a:rPr>
              <a:t>can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 err="1">
                <a:ea typeface="+mn-lt"/>
                <a:cs typeface="+mn-lt"/>
              </a:rPr>
              <a:t>effectively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 err="1">
                <a:ea typeface="+mn-lt"/>
                <a:cs typeface="+mn-lt"/>
              </a:rPr>
              <a:t>solve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 err="1">
                <a:ea typeface="+mn-lt"/>
                <a:cs typeface="+mn-lt"/>
              </a:rPr>
              <a:t>new</a:t>
            </a:r>
            <a:r>
              <a:rPr lang="ko-KR">
                <a:ea typeface="+mn-lt"/>
                <a:cs typeface="+mn-lt"/>
              </a:rPr>
              <a:t> </a:t>
            </a:r>
            <a:r>
              <a:rPr lang="en-US" altLang="ko-KR">
                <a:ea typeface="+mn-lt"/>
                <a:cs typeface="+mn-lt"/>
              </a:rPr>
              <a:t>problems that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 err="1">
                <a:ea typeface="+mn-lt"/>
                <a:cs typeface="+mn-lt"/>
              </a:rPr>
              <a:t>were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 err="1">
                <a:ea typeface="+mn-lt"/>
                <a:cs typeface="+mn-lt"/>
              </a:rPr>
              <a:t>considered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 err="1">
                <a:ea typeface="+mn-lt"/>
                <a:cs typeface="+mn-lt"/>
              </a:rPr>
              <a:t>very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 err="1">
                <a:ea typeface="+mn-lt"/>
                <a:cs typeface="+mn-lt"/>
              </a:rPr>
              <a:t>challenging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 err="1">
                <a:ea typeface="+mn-lt"/>
                <a:cs typeface="+mn-lt"/>
              </a:rPr>
              <a:t>for</a:t>
            </a:r>
            <a:r>
              <a:rPr lang="ko-KR">
                <a:ea typeface="+mn-lt"/>
                <a:cs typeface="+mn-lt"/>
              </a:rPr>
              <a:t> </a:t>
            </a:r>
            <a:r>
              <a:rPr lang="en-US" altLang="ko-KR">
                <a:ea typeface="+mn-lt"/>
                <a:cs typeface="+mn-lt"/>
              </a:rPr>
              <a:t>traditional methods</a:t>
            </a:r>
            <a:r>
              <a:rPr lang="ko-KR">
                <a:ea typeface="+mn-lt"/>
                <a:cs typeface="+mn-lt"/>
              </a:rPr>
              <a:t>, </a:t>
            </a:r>
            <a:r>
              <a:rPr lang="ko-KR" err="1">
                <a:ea typeface="+mn-lt"/>
                <a:cs typeface="+mn-lt"/>
              </a:rPr>
              <a:t>such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 err="1">
                <a:ea typeface="+mn-lt"/>
                <a:cs typeface="+mn-lt"/>
              </a:rPr>
              <a:t>as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 err="1">
                <a:ea typeface="+mn-lt"/>
                <a:cs typeface="+mn-lt"/>
              </a:rPr>
              <a:t>finding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 err="1">
                <a:ea typeface="+mn-lt"/>
                <a:cs typeface="+mn-lt"/>
              </a:rPr>
              <a:t>good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 err="1">
                <a:ea typeface="+mn-lt"/>
                <a:cs typeface="+mn-lt"/>
              </a:rPr>
              <a:t>representations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 err="1">
                <a:ea typeface="+mn-lt"/>
                <a:cs typeface="+mn-lt"/>
              </a:rPr>
              <a:t>for</a:t>
            </a:r>
            <a:r>
              <a:rPr lang="ko-KR">
                <a:ea typeface="+mn-lt"/>
                <a:cs typeface="+mn-lt"/>
              </a:rPr>
              <a:t> </a:t>
            </a:r>
            <a:r>
              <a:rPr lang="en-US" altLang="ko-KR">
                <a:ea typeface="+mn-lt"/>
                <a:cs typeface="+mn-lt"/>
              </a:rPr>
              <a:t>the time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 err="1">
                <a:ea typeface="+mn-lt"/>
                <a:cs typeface="+mn-lt"/>
              </a:rPr>
              <a:t>domain</a:t>
            </a:r>
            <a:r>
              <a:rPr lang="ko-KR">
                <a:ea typeface="+mn-lt"/>
                <a:cs typeface="+mn-lt"/>
              </a:rPr>
              <a:t>, </a:t>
            </a:r>
            <a:r>
              <a:rPr lang="ko-KR" err="1">
                <a:ea typeface="+mn-lt"/>
                <a:cs typeface="+mn-lt"/>
              </a:rPr>
              <a:t>or</a:t>
            </a:r>
            <a:r>
              <a:rPr lang="ko-KR">
                <a:ea typeface="+mn-lt"/>
                <a:cs typeface="+mn-lt"/>
              </a:rPr>
              <a:t> </a:t>
            </a:r>
            <a:r>
              <a:rPr lang="en-US" altLang="ko-KR">
                <a:solidFill>
                  <a:srgbClr val="FF0000"/>
                </a:solidFill>
                <a:ea typeface="+mn-lt"/>
                <a:cs typeface="+mn-lt"/>
              </a:rPr>
              <a:t>extending the</a:t>
            </a:r>
            <a:r>
              <a:rPr lang="ko-KR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ko-KR" err="1">
                <a:solidFill>
                  <a:srgbClr val="FF0000"/>
                </a:solidFill>
                <a:ea typeface="+mn-lt"/>
                <a:cs typeface="+mn-lt"/>
              </a:rPr>
              <a:t>range</a:t>
            </a:r>
            <a:r>
              <a:rPr lang="ko-KR">
                <a:solidFill>
                  <a:srgbClr val="FF0000"/>
                </a:solidFill>
                <a:ea typeface="+mn-lt"/>
                <a:cs typeface="+mn-lt"/>
              </a:rPr>
              <a:t> and </a:t>
            </a:r>
            <a:r>
              <a:rPr lang="ko-KR" err="1">
                <a:solidFill>
                  <a:srgbClr val="FF0000"/>
                </a:solidFill>
                <a:ea typeface="+mn-lt"/>
                <a:cs typeface="+mn-lt"/>
              </a:rPr>
              <a:t>modalities</a:t>
            </a:r>
            <a:r>
              <a:rPr lang="ko-KR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en-US" altLang="ko-KR">
                <a:solidFill>
                  <a:srgbClr val="FF0000"/>
                </a:solidFill>
                <a:ea typeface="+mn-lt"/>
                <a:cs typeface="+mn-lt"/>
              </a:rPr>
              <a:t>of inputs</a:t>
            </a:r>
            <a:r>
              <a:rPr lang="ko-KR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ko-KR" err="1">
                <a:solidFill>
                  <a:srgbClr val="FF0000"/>
                </a:solidFill>
                <a:ea typeface="+mn-lt"/>
                <a:cs typeface="+mn-lt"/>
              </a:rPr>
              <a:t>considered</a:t>
            </a:r>
            <a:r>
              <a:rPr lang="ko-KR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ko-KR" err="1">
                <a:solidFill>
                  <a:srgbClr val="FF0000"/>
                </a:solidFill>
                <a:ea typeface="+mn-lt"/>
                <a:cs typeface="+mn-lt"/>
              </a:rPr>
              <a:t>such</a:t>
            </a:r>
            <a:r>
              <a:rPr lang="ko-KR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ko-KR" err="1">
                <a:solidFill>
                  <a:srgbClr val="FF0000"/>
                </a:solidFill>
                <a:ea typeface="+mn-lt"/>
                <a:cs typeface="+mn-lt"/>
              </a:rPr>
              <a:t>as</a:t>
            </a:r>
            <a:r>
              <a:rPr lang="ko-KR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ko-KR" err="1">
                <a:solidFill>
                  <a:srgbClr val="FF0000"/>
                </a:solidFill>
                <a:ea typeface="+mn-lt"/>
                <a:cs typeface="+mn-lt"/>
              </a:rPr>
              <a:t>images</a:t>
            </a:r>
            <a:r>
              <a:rPr lang="ko-KR">
                <a:solidFill>
                  <a:srgbClr val="FF0000"/>
                </a:solidFill>
                <a:ea typeface="+mn-lt"/>
                <a:cs typeface="+mn-lt"/>
              </a:rPr>
              <a:t>, </a:t>
            </a:r>
            <a:r>
              <a:rPr lang="ko-KR" err="1">
                <a:solidFill>
                  <a:srgbClr val="FF0000"/>
                </a:solidFill>
                <a:ea typeface="+mn-lt"/>
                <a:cs typeface="+mn-lt"/>
              </a:rPr>
              <a:t>text</a:t>
            </a:r>
            <a:r>
              <a:rPr lang="ko-KR">
                <a:solidFill>
                  <a:srgbClr val="FF0000"/>
                </a:solidFill>
                <a:ea typeface="+mn-lt"/>
                <a:cs typeface="+mn-lt"/>
              </a:rPr>
              <a:t>, and </a:t>
            </a:r>
            <a:r>
              <a:rPr lang="ko-KR" err="1">
                <a:solidFill>
                  <a:srgbClr val="FF0000"/>
                </a:solidFill>
                <a:ea typeface="+mn-lt"/>
                <a:cs typeface="+mn-lt"/>
              </a:rPr>
              <a:t>videos</a:t>
            </a:r>
            <a:r>
              <a:rPr lang="ko-KR">
                <a:solidFill>
                  <a:srgbClr val="FF0000"/>
                </a:solidFill>
                <a:ea typeface="+mn-lt"/>
                <a:cs typeface="+mn-lt"/>
              </a:rPr>
              <a:t>.</a:t>
            </a:r>
            <a:r>
              <a:rPr lang="ko-KR">
                <a:ea typeface="+mn-lt"/>
                <a:cs typeface="+mn-lt"/>
              </a:rPr>
              <a:t> </a:t>
            </a:r>
            <a:r>
              <a:rPr lang="en-US" altLang="ko-KR">
                <a:ea typeface="+mn-lt"/>
                <a:cs typeface="+mn-lt"/>
              </a:rPr>
              <a:t>Applying these </a:t>
            </a:r>
            <a:r>
              <a:rPr lang="ko-KR" err="1">
                <a:ea typeface="+mn-lt"/>
                <a:cs typeface="+mn-lt"/>
              </a:rPr>
              <a:t>techniques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 err="1">
                <a:ea typeface="+mn-lt"/>
                <a:cs typeface="+mn-lt"/>
              </a:rPr>
              <a:t>beyond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 err="1">
                <a:ea typeface="+mn-lt"/>
                <a:cs typeface="+mn-lt"/>
              </a:rPr>
              <a:t>traditional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 err="1">
                <a:ea typeface="+mn-lt"/>
                <a:cs typeface="+mn-lt"/>
              </a:rPr>
              <a:t>framings</a:t>
            </a:r>
            <a:r>
              <a:rPr lang="ko-KR">
                <a:ea typeface="+mn-lt"/>
                <a:cs typeface="+mn-lt"/>
              </a:rPr>
              <a:t> of </a:t>
            </a:r>
            <a:r>
              <a:rPr lang="en-US" altLang="ko-KR">
                <a:ea typeface="+mn-lt"/>
                <a:cs typeface="+mn-lt"/>
              </a:rPr>
              <a:t>the recommendation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 err="1">
                <a:ea typeface="+mn-lt"/>
                <a:cs typeface="+mn-lt"/>
              </a:rPr>
              <a:t>problem</a:t>
            </a:r>
            <a:r>
              <a:rPr lang="ko-KR">
                <a:ea typeface="+mn-lt"/>
                <a:cs typeface="+mn-lt"/>
              </a:rPr>
              <a:t> </a:t>
            </a:r>
            <a:r>
              <a:rPr lang="en-US" altLang="ko-KR">
                <a:ea typeface="+mn-lt"/>
                <a:cs typeface="+mn-lt"/>
              </a:rPr>
              <a:t>opens</a:t>
            </a:r>
            <a:r>
              <a:rPr lang="ko-KR" altLang="en-US">
                <a:ea typeface="+mn-lt"/>
                <a:cs typeface="+mn-lt"/>
              </a:rPr>
              <a:t> </a:t>
            </a:r>
            <a:r>
              <a:rPr lang="en-US" altLang="ko-KR">
                <a:ea typeface="+mn-lt"/>
                <a:cs typeface="+mn-lt"/>
              </a:rPr>
              <a:t>the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 err="1">
                <a:ea typeface="+mn-lt"/>
                <a:cs typeface="+mn-lt"/>
              </a:rPr>
              <a:t>door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 err="1">
                <a:ea typeface="+mn-lt"/>
                <a:cs typeface="+mn-lt"/>
              </a:rPr>
              <a:t>to</a:t>
            </a:r>
            <a:r>
              <a:rPr lang="ko-KR">
                <a:ea typeface="+mn-lt"/>
                <a:cs typeface="+mn-lt"/>
              </a:rPr>
              <a:t> </a:t>
            </a:r>
            <a:r>
              <a:rPr lang="en-US" altLang="ko-KR">
                <a:ea typeface="+mn-lt"/>
                <a:cs typeface="+mn-lt"/>
              </a:rPr>
              <a:t>considerable improvements</a:t>
            </a:r>
            <a:r>
              <a:rPr lang="ko-KR">
                <a:ea typeface="+mn-lt"/>
                <a:cs typeface="+mn-lt"/>
              </a:rPr>
              <a:t>.</a:t>
            </a:r>
            <a:endParaRPr lang="ko-KR">
              <a:cs typeface="Arial"/>
            </a:endParaRPr>
          </a:p>
          <a:p>
            <a:r>
              <a:rPr lang="en-US">
                <a:ea typeface="+mn-lt"/>
                <a:cs typeface="+mn-lt"/>
              </a:rPr>
              <a:t> </a:t>
            </a:r>
            <a:r>
              <a:rPr lang="en-US" sz="1500">
                <a:ea typeface="+mn-lt"/>
                <a:cs typeface="+mn-lt"/>
              </a:rPr>
              <a:t>- Steck, H., </a:t>
            </a:r>
            <a:r>
              <a:rPr lang="en-US" sz="1500" err="1">
                <a:ea typeface="+mn-lt"/>
                <a:cs typeface="+mn-lt"/>
              </a:rPr>
              <a:t>Baltrunas</a:t>
            </a:r>
            <a:r>
              <a:rPr lang="en-US" sz="1500">
                <a:ea typeface="+mn-lt"/>
                <a:cs typeface="+mn-lt"/>
              </a:rPr>
              <a:t>, L., Elahi, E., Liang, D., Raimond, Y., &amp; Basilico, J. (2021). Deep Learning for Recommender Systems: A Netflix Case Study. </a:t>
            </a:r>
            <a:r>
              <a:rPr lang="en-US" sz="1500" i="1">
                <a:ea typeface="+mn-lt"/>
                <a:cs typeface="+mn-lt"/>
              </a:rPr>
              <a:t>AI Magazine</a:t>
            </a:r>
            <a:r>
              <a:rPr lang="en-US" sz="1500">
                <a:ea typeface="+mn-lt"/>
                <a:cs typeface="+mn-lt"/>
              </a:rPr>
              <a:t>, </a:t>
            </a:r>
            <a:r>
              <a:rPr lang="en-US" sz="1500" i="1">
                <a:ea typeface="+mn-lt"/>
                <a:cs typeface="+mn-lt"/>
              </a:rPr>
              <a:t>42</a:t>
            </a:r>
            <a:r>
              <a:rPr lang="en-US" sz="1500">
                <a:ea typeface="+mn-lt"/>
                <a:cs typeface="+mn-lt"/>
              </a:rPr>
              <a:t>(3), 7-18. https://doi.org/10.1609/aimag.v42i3.18140</a:t>
            </a:r>
            <a:endParaRPr lang="en-US" sz="1500">
              <a:cs typeface="Arial"/>
            </a:endParaRPr>
          </a:p>
          <a:p>
            <a:endParaRPr lang="ko-KR" altLang="en-US"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EC279F-4226-0003-EC0C-81CD8FB84942}"/>
              </a:ext>
            </a:extLst>
          </p:cNvPr>
          <p:cNvSpPr txBox="1"/>
          <p:nvPr/>
        </p:nvSpPr>
        <p:spPr>
          <a:xfrm>
            <a:off x="472638" y="1308353"/>
            <a:ext cx="62806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i="1" err="1">
                <a:latin typeface="Roboto"/>
                <a:cs typeface="Arial"/>
              </a:rPr>
              <a:t>Research</a:t>
            </a:r>
            <a:r>
              <a:rPr lang="ko-KR" altLang="en-US" sz="2400" i="1">
                <a:latin typeface="Roboto"/>
                <a:cs typeface="Arial"/>
              </a:rPr>
              <a:t> </a:t>
            </a:r>
            <a:r>
              <a:rPr lang="ko-KR" altLang="en-US" sz="2400" i="1" err="1">
                <a:latin typeface="Roboto"/>
                <a:cs typeface="Arial"/>
              </a:rPr>
              <a:t>keeps</a:t>
            </a:r>
            <a:r>
              <a:rPr lang="ko-KR" altLang="en-US" sz="2400" i="1">
                <a:latin typeface="Roboto"/>
                <a:cs typeface="Arial"/>
              </a:rPr>
              <a:t> </a:t>
            </a:r>
            <a:r>
              <a:rPr lang="ko-KR" altLang="en-US" sz="2400" i="1" err="1">
                <a:latin typeface="Roboto"/>
                <a:cs typeface="Arial"/>
              </a:rPr>
              <a:t>going</a:t>
            </a:r>
            <a:r>
              <a:rPr lang="ko-KR" altLang="en-US" sz="2400" i="1">
                <a:latin typeface="Roboto"/>
                <a:cs typeface="Arial"/>
              </a:rPr>
              <a:t>...</a:t>
            </a:r>
            <a:r>
              <a:rPr lang="ko-KR" altLang="en-US" sz="2400" i="1" err="1">
                <a:latin typeface="Roboto"/>
                <a:cs typeface="Arial"/>
              </a:rPr>
              <a:t>multi-modality</a:t>
            </a:r>
            <a:r>
              <a:rPr lang="ko-KR" altLang="en-US" sz="2400" i="1">
                <a:latin typeface="Roboto"/>
                <a:cs typeface="Arial"/>
              </a:rPr>
              <a:t>?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484BCE-FA42-5C3C-8C6F-AD2D3EA012A2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84B9E6-F6B9-34C7-998C-0B2B7859D1E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spc="-300" err="1">
                <a:solidFill>
                  <a:schemeClr val="accent2">
                    <a:lumMod val="60000"/>
                    <a:lumOff val="40000"/>
                  </a:schemeClr>
                </a:solidFill>
                <a:cs typeface="Arial"/>
              </a:rPr>
              <a:t>Background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50B2B-4F41-E9CA-57B0-00D20C7940CB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7643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DAE7EF-50EE-24C2-E24B-77B8D229D696}"/>
              </a:ext>
            </a:extLst>
          </p:cNvPr>
          <p:cNvSpPr txBox="1"/>
          <p:nvPr/>
        </p:nvSpPr>
        <p:spPr>
          <a:xfrm>
            <a:off x="223158" y="5671456"/>
            <a:ext cx="12151177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500" err="1">
                <a:cs typeface="Arial"/>
              </a:rPr>
              <a:t>Cited</a:t>
            </a:r>
            <a:r>
              <a:rPr lang="ko-KR" altLang="en-US" sz="1500">
                <a:cs typeface="Arial"/>
              </a:rPr>
              <a:t> </a:t>
            </a:r>
            <a:r>
              <a:rPr lang="ko-KR" altLang="en-US" sz="1500" err="1">
                <a:cs typeface="Arial"/>
              </a:rPr>
              <a:t>from</a:t>
            </a:r>
            <a:r>
              <a:rPr lang="ko-KR" altLang="en-US" sz="1500">
                <a:cs typeface="Arial"/>
              </a:rPr>
              <a:t> "</a:t>
            </a:r>
            <a:r>
              <a:rPr lang="en-US" altLang="ko-KR" sz="1500">
                <a:ea typeface="+mn-lt"/>
                <a:cs typeface="+mn-lt"/>
              </a:rPr>
              <a:t>8th</a:t>
            </a:r>
            <a:r>
              <a:rPr lang="ko-KR" altLang="en-US" sz="1500">
                <a:ea typeface="+mn-lt"/>
                <a:cs typeface="+mn-lt"/>
              </a:rPr>
              <a:t> </a:t>
            </a:r>
            <a:r>
              <a:rPr lang="en-US" altLang="ko-KR" sz="1500">
                <a:ea typeface="+mn-lt"/>
                <a:cs typeface="+mn-lt"/>
              </a:rPr>
              <a:t>ACM</a:t>
            </a:r>
            <a:r>
              <a:rPr lang="ko-KR" altLang="en-US" sz="1500">
                <a:ea typeface="+mn-lt"/>
                <a:cs typeface="+mn-lt"/>
              </a:rPr>
              <a:t> </a:t>
            </a:r>
            <a:r>
              <a:rPr lang="en-US" altLang="ko-KR" sz="1500">
                <a:ea typeface="+mn-lt"/>
                <a:cs typeface="+mn-lt"/>
              </a:rPr>
              <a:t>Conference</a:t>
            </a:r>
            <a:r>
              <a:rPr lang="ko-KR" altLang="en-US" sz="1500">
                <a:ea typeface="+mn-lt"/>
                <a:cs typeface="+mn-lt"/>
              </a:rPr>
              <a:t> </a:t>
            </a:r>
            <a:r>
              <a:rPr lang="en-US" altLang="ko-KR" sz="1500">
                <a:ea typeface="+mn-lt"/>
                <a:cs typeface="+mn-lt"/>
              </a:rPr>
              <a:t>on</a:t>
            </a:r>
            <a:r>
              <a:rPr lang="ko-KR" altLang="en-US" sz="1500">
                <a:ea typeface="+mn-lt"/>
                <a:cs typeface="+mn-lt"/>
              </a:rPr>
              <a:t> </a:t>
            </a:r>
            <a:r>
              <a:rPr lang="en-US" altLang="ko-KR" sz="1500">
                <a:ea typeface="+mn-lt"/>
                <a:cs typeface="+mn-lt"/>
              </a:rPr>
              <a:t>Recommender</a:t>
            </a:r>
            <a:r>
              <a:rPr lang="ko-KR" altLang="en-US" sz="1500">
                <a:ea typeface="+mn-lt"/>
                <a:cs typeface="+mn-lt"/>
              </a:rPr>
              <a:t> </a:t>
            </a:r>
            <a:r>
              <a:rPr lang="en-US" altLang="ko-KR" sz="1500">
                <a:ea typeface="+mn-lt"/>
                <a:cs typeface="+mn-lt"/>
              </a:rPr>
              <a:t>Systems - </a:t>
            </a:r>
            <a:r>
              <a:rPr lang="ko-KR" sz="1500" err="1">
                <a:ea typeface="+mn-lt"/>
                <a:cs typeface="+mn-lt"/>
              </a:rPr>
              <a:t>Cross-Domain</a:t>
            </a:r>
            <a:r>
              <a:rPr lang="ko-KR" sz="1500">
                <a:ea typeface="+mn-lt"/>
                <a:cs typeface="+mn-lt"/>
              </a:rPr>
              <a:t> </a:t>
            </a:r>
            <a:r>
              <a:rPr lang="ko-KR" sz="1500" err="1">
                <a:ea typeface="+mn-lt"/>
                <a:cs typeface="+mn-lt"/>
              </a:rPr>
              <a:t>Recommender</a:t>
            </a:r>
            <a:r>
              <a:rPr lang="ko-KR" sz="1500">
                <a:ea typeface="+mn-lt"/>
                <a:cs typeface="+mn-lt"/>
              </a:rPr>
              <a:t> Systems</a:t>
            </a:r>
            <a:r>
              <a:rPr lang="ko-KR" altLang="en-US" sz="1500">
                <a:ea typeface="+mn-lt"/>
                <a:cs typeface="+mn-lt"/>
              </a:rPr>
              <a:t> </a:t>
            </a:r>
            <a:r>
              <a:rPr lang="en-US" altLang="ko-KR" sz="1500">
                <a:ea typeface="+mn-lt"/>
                <a:cs typeface="+mn-lt"/>
              </a:rPr>
              <a:t>(</a:t>
            </a:r>
            <a:r>
              <a:rPr lang="ko-KR" sz="1500" err="1">
                <a:ea typeface="+mn-lt"/>
                <a:cs typeface="+mn-lt"/>
              </a:rPr>
              <a:t>Iván</a:t>
            </a:r>
            <a:r>
              <a:rPr lang="ko-KR" sz="1500">
                <a:ea typeface="+mn-lt"/>
                <a:cs typeface="+mn-lt"/>
              </a:rPr>
              <a:t> </a:t>
            </a:r>
            <a:r>
              <a:rPr lang="en-US" altLang="ko-KR" sz="1500" err="1">
                <a:ea typeface="+mn-lt"/>
                <a:cs typeface="+mn-lt"/>
              </a:rPr>
              <a:t>Cantador</a:t>
            </a:r>
            <a:r>
              <a:rPr lang="ko-KR" sz="1500">
                <a:ea typeface="+mn-lt"/>
                <a:cs typeface="+mn-lt"/>
              </a:rPr>
              <a:t>, </a:t>
            </a:r>
            <a:r>
              <a:rPr lang="ko-KR" sz="1500" err="1">
                <a:ea typeface="+mn-lt"/>
                <a:cs typeface="+mn-lt"/>
              </a:rPr>
              <a:t>Paolo</a:t>
            </a:r>
            <a:r>
              <a:rPr lang="ko-KR" sz="1500">
                <a:ea typeface="+mn-lt"/>
                <a:cs typeface="+mn-lt"/>
              </a:rPr>
              <a:t> </a:t>
            </a:r>
            <a:r>
              <a:rPr lang="en-US" altLang="ko-KR" sz="1500">
                <a:ea typeface="+mn-lt"/>
                <a:cs typeface="+mn-lt"/>
              </a:rPr>
              <a:t>Cremonesi)"</a:t>
            </a:r>
            <a:endParaRPr lang="ko-KR" sz="1500">
              <a:cs typeface="Arial"/>
            </a:endParaRPr>
          </a:p>
          <a:p>
            <a:endParaRPr lang="ko-KR" altLang="en-US">
              <a:cs typeface="Arial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0947819-44D7-3D98-44DC-31D50703A6BE}"/>
              </a:ext>
            </a:extLst>
          </p:cNvPr>
          <p:cNvGrpSpPr/>
          <p:nvPr/>
        </p:nvGrpSpPr>
        <p:grpSpPr>
          <a:xfrm>
            <a:off x="612424" y="1831639"/>
            <a:ext cx="11184920" cy="3592005"/>
            <a:chOff x="300367" y="2600897"/>
            <a:chExt cx="11184920" cy="3592005"/>
          </a:xfrm>
        </p:grpSpPr>
        <p:pic>
          <p:nvPicPr>
            <p:cNvPr id="6" name="그림 6">
              <a:extLst>
                <a:ext uri="{FF2B5EF4-FFF2-40B4-BE49-F238E27FC236}">
                  <a16:creationId xmlns:a16="http://schemas.microsoft.com/office/drawing/2014/main" id="{E6A0192C-5B2D-B2B8-9C4E-1FEB01926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367" y="2639209"/>
              <a:ext cx="4569673" cy="3553693"/>
            </a:xfrm>
            <a:prstGeom prst="rect">
              <a:avLst/>
            </a:prstGeom>
          </p:spPr>
        </p:pic>
        <p:pic>
          <p:nvPicPr>
            <p:cNvPr id="7" name="그림 7">
              <a:extLst>
                <a:ext uri="{FF2B5EF4-FFF2-40B4-BE49-F238E27FC236}">
                  <a16:creationId xmlns:a16="http://schemas.microsoft.com/office/drawing/2014/main" id="{C80B2DB2-E67A-58D5-3278-9A238A334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62343" y="2600897"/>
              <a:ext cx="4822944" cy="3552610"/>
            </a:xfrm>
            <a:prstGeom prst="rect">
              <a:avLst/>
            </a:prstGeom>
          </p:spPr>
        </p:pic>
        <p:sp>
          <p:nvSpPr>
            <p:cNvPr id="4" name="화살표: 오른쪽 3">
              <a:extLst>
                <a:ext uri="{FF2B5EF4-FFF2-40B4-BE49-F238E27FC236}">
                  <a16:creationId xmlns:a16="http://schemas.microsoft.com/office/drawing/2014/main" id="{C24051BA-2328-A028-F207-1A3F80C1DD28}"/>
                </a:ext>
              </a:extLst>
            </p:cNvPr>
            <p:cNvSpPr/>
            <p:nvPr/>
          </p:nvSpPr>
          <p:spPr>
            <a:xfrm>
              <a:off x="5391350" y="3928273"/>
              <a:ext cx="978408" cy="484632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BF0DD844-B03C-3FFD-8DCC-0098005CBA51}"/>
                </a:ext>
              </a:extLst>
            </p:cNvPr>
            <p:cNvCxnSpPr/>
            <p:nvPr/>
          </p:nvCxnSpPr>
          <p:spPr>
            <a:xfrm flipV="1">
              <a:off x="710843" y="5661803"/>
              <a:ext cx="2561736" cy="246"/>
            </a:xfrm>
            <a:prstGeom prst="straightConnector1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D04B7425-8266-BC24-A47E-6B59854786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85370" y="5363929"/>
              <a:ext cx="2769554" cy="246"/>
            </a:xfrm>
            <a:prstGeom prst="straightConnector1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8A544F79-4FCB-E044-69EF-6E16A1FEA744}"/>
                </a:ext>
              </a:extLst>
            </p:cNvPr>
            <p:cNvCxnSpPr>
              <a:cxnSpLocks/>
            </p:cNvCxnSpPr>
            <p:nvPr/>
          </p:nvCxnSpPr>
          <p:spPr>
            <a:xfrm>
              <a:off x="7180915" y="5592774"/>
              <a:ext cx="2991226" cy="6681"/>
            </a:xfrm>
            <a:prstGeom prst="straightConnector1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F47167B-1069-24C1-0098-7A4FE5D907F3}"/>
              </a:ext>
            </a:extLst>
          </p:cNvPr>
          <p:cNvSpPr txBox="1"/>
          <p:nvPr/>
        </p:nvSpPr>
        <p:spPr>
          <a:xfrm>
            <a:off x="3344312" y="1112524"/>
            <a:ext cx="649839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i="1" err="1">
                <a:latin typeface="Roboto"/>
                <a:cs typeface="Arial"/>
              </a:rPr>
              <a:t>Cross-Domain</a:t>
            </a:r>
            <a:r>
              <a:rPr lang="ko-KR" altLang="en-US" sz="2400" i="1">
                <a:latin typeface="Roboto"/>
                <a:cs typeface="Arial"/>
              </a:rPr>
              <a:t> </a:t>
            </a:r>
            <a:r>
              <a:rPr lang="ko-KR" altLang="en-US" sz="2400" i="1" err="1">
                <a:latin typeface="Roboto"/>
                <a:cs typeface="Arial"/>
              </a:rPr>
              <a:t>Recommendations</a:t>
            </a:r>
            <a:r>
              <a:rPr lang="ko-KR" altLang="en-US" sz="2400" i="1">
                <a:latin typeface="Roboto"/>
                <a:cs typeface="Arial"/>
              </a:rPr>
              <a:t>(CDR)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331BA0D-FF6D-56B4-05ED-F0BC7469B094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A5C54C-08A4-F1EC-DA60-0F68094DDAC6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spc="-300" err="1">
                <a:solidFill>
                  <a:schemeClr val="accent2">
                    <a:lumMod val="60000"/>
                    <a:lumOff val="40000"/>
                  </a:schemeClr>
                </a:solidFill>
                <a:cs typeface="Arial"/>
              </a:rPr>
              <a:t>Background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A8B22C-31C8-9E11-7726-3D78A47D49E7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5190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도표이(가) 표시된 사진&#10;&#10;자동 생성된 설명">
            <a:extLst>
              <a:ext uri="{FF2B5EF4-FFF2-40B4-BE49-F238E27FC236}">
                <a16:creationId xmlns:a16="http://schemas.microsoft.com/office/drawing/2014/main" id="{8259CDDB-EB38-3411-7B08-FAF6F6264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670" y="1245049"/>
            <a:ext cx="6150150" cy="46079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467541-6155-4043-5C78-3F216A528F2F}"/>
              </a:ext>
            </a:extLst>
          </p:cNvPr>
          <p:cNvSpPr txBox="1"/>
          <p:nvPr/>
        </p:nvSpPr>
        <p:spPr>
          <a:xfrm>
            <a:off x="136072" y="6150427"/>
            <a:ext cx="12151177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500" err="1">
                <a:cs typeface="Arial"/>
              </a:rPr>
              <a:t>Cited</a:t>
            </a:r>
            <a:r>
              <a:rPr lang="ko-KR" altLang="en-US" sz="1500">
                <a:cs typeface="Arial"/>
              </a:rPr>
              <a:t> </a:t>
            </a:r>
            <a:r>
              <a:rPr lang="ko-KR" altLang="en-US" sz="1500" err="1">
                <a:cs typeface="Arial"/>
              </a:rPr>
              <a:t>from</a:t>
            </a:r>
            <a:r>
              <a:rPr lang="ko-KR" altLang="en-US" sz="1500">
                <a:cs typeface="Arial"/>
              </a:rPr>
              <a:t> "</a:t>
            </a:r>
            <a:r>
              <a:rPr lang="en-US" altLang="ko-KR" sz="1500">
                <a:ea typeface="+mn-lt"/>
                <a:cs typeface="+mn-lt"/>
              </a:rPr>
              <a:t>8th</a:t>
            </a:r>
            <a:r>
              <a:rPr lang="ko-KR" altLang="en-US" sz="1500">
                <a:ea typeface="+mn-lt"/>
                <a:cs typeface="+mn-lt"/>
              </a:rPr>
              <a:t> </a:t>
            </a:r>
            <a:r>
              <a:rPr lang="en-US" altLang="ko-KR" sz="1500">
                <a:ea typeface="+mn-lt"/>
                <a:cs typeface="+mn-lt"/>
              </a:rPr>
              <a:t>ACM</a:t>
            </a:r>
            <a:r>
              <a:rPr lang="ko-KR" altLang="en-US" sz="1500">
                <a:ea typeface="+mn-lt"/>
                <a:cs typeface="+mn-lt"/>
              </a:rPr>
              <a:t> </a:t>
            </a:r>
            <a:r>
              <a:rPr lang="en-US" altLang="ko-KR" sz="1500">
                <a:ea typeface="+mn-lt"/>
                <a:cs typeface="+mn-lt"/>
              </a:rPr>
              <a:t>Conference</a:t>
            </a:r>
            <a:r>
              <a:rPr lang="ko-KR" altLang="en-US" sz="1500">
                <a:ea typeface="+mn-lt"/>
                <a:cs typeface="+mn-lt"/>
              </a:rPr>
              <a:t> </a:t>
            </a:r>
            <a:r>
              <a:rPr lang="en-US" altLang="ko-KR" sz="1500">
                <a:ea typeface="+mn-lt"/>
                <a:cs typeface="+mn-lt"/>
              </a:rPr>
              <a:t>on</a:t>
            </a:r>
            <a:r>
              <a:rPr lang="ko-KR" altLang="en-US" sz="1500">
                <a:ea typeface="+mn-lt"/>
                <a:cs typeface="+mn-lt"/>
              </a:rPr>
              <a:t> </a:t>
            </a:r>
            <a:r>
              <a:rPr lang="en-US" altLang="ko-KR" sz="1500">
                <a:ea typeface="+mn-lt"/>
                <a:cs typeface="+mn-lt"/>
              </a:rPr>
              <a:t>Recommender</a:t>
            </a:r>
            <a:r>
              <a:rPr lang="ko-KR" altLang="en-US" sz="1500">
                <a:ea typeface="+mn-lt"/>
                <a:cs typeface="+mn-lt"/>
              </a:rPr>
              <a:t> </a:t>
            </a:r>
            <a:r>
              <a:rPr lang="en-US" altLang="ko-KR" sz="1500">
                <a:ea typeface="+mn-lt"/>
                <a:cs typeface="+mn-lt"/>
              </a:rPr>
              <a:t>Systems - </a:t>
            </a:r>
            <a:r>
              <a:rPr lang="ko-KR" sz="1500" err="1">
                <a:ea typeface="+mn-lt"/>
                <a:cs typeface="+mn-lt"/>
              </a:rPr>
              <a:t>Cross-Domain</a:t>
            </a:r>
            <a:r>
              <a:rPr lang="ko-KR" sz="1500">
                <a:ea typeface="+mn-lt"/>
                <a:cs typeface="+mn-lt"/>
              </a:rPr>
              <a:t> </a:t>
            </a:r>
            <a:r>
              <a:rPr lang="ko-KR" sz="1500" err="1">
                <a:ea typeface="+mn-lt"/>
                <a:cs typeface="+mn-lt"/>
              </a:rPr>
              <a:t>Recommender</a:t>
            </a:r>
            <a:r>
              <a:rPr lang="ko-KR" sz="1500">
                <a:ea typeface="+mn-lt"/>
                <a:cs typeface="+mn-lt"/>
              </a:rPr>
              <a:t> Systems</a:t>
            </a:r>
            <a:r>
              <a:rPr lang="ko-KR" altLang="en-US" sz="1500">
                <a:ea typeface="+mn-lt"/>
                <a:cs typeface="+mn-lt"/>
              </a:rPr>
              <a:t> </a:t>
            </a:r>
            <a:r>
              <a:rPr lang="en-US" altLang="ko-KR" sz="1500">
                <a:ea typeface="+mn-lt"/>
                <a:cs typeface="+mn-lt"/>
              </a:rPr>
              <a:t>(</a:t>
            </a:r>
            <a:r>
              <a:rPr lang="ko-KR" sz="1500" err="1">
                <a:ea typeface="+mn-lt"/>
                <a:cs typeface="+mn-lt"/>
              </a:rPr>
              <a:t>Iván</a:t>
            </a:r>
            <a:r>
              <a:rPr lang="ko-KR" sz="1500">
                <a:ea typeface="+mn-lt"/>
                <a:cs typeface="+mn-lt"/>
              </a:rPr>
              <a:t> </a:t>
            </a:r>
            <a:r>
              <a:rPr lang="en-US" altLang="ko-KR" sz="1500" err="1">
                <a:ea typeface="+mn-lt"/>
                <a:cs typeface="+mn-lt"/>
              </a:rPr>
              <a:t>Cantador</a:t>
            </a:r>
            <a:r>
              <a:rPr lang="ko-KR" sz="1500">
                <a:ea typeface="+mn-lt"/>
                <a:cs typeface="+mn-lt"/>
              </a:rPr>
              <a:t>, </a:t>
            </a:r>
            <a:r>
              <a:rPr lang="ko-KR" sz="1500" err="1">
                <a:ea typeface="+mn-lt"/>
                <a:cs typeface="+mn-lt"/>
              </a:rPr>
              <a:t>Paolo</a:t>
            </a:r>
            <a:r>
              <a:rPr lang="ko-KR" sz="1500">
                <a:ea typeface="+mn-lt"/>
                <a:cs typeface="+mn-lt"/>
              </a:rPr>
              <a:t> </a:t>
            </a:r>
            <a:r>
              <a:rPr lang="en-US" altLang="ko-KR" sz="1500">
                <a:ea typeface="+mn-lt"/>
                <a:cs typeface="+mn-lt"/>
              </a:rPr>
              <a:t>Cremonesi)"</a:t>
            </a:r>
            <a:endParaRPr lang="ko-KR" sz="1500">
              <a:cs typeface="Arial"/>
            </a:endParaRPr>
          </a:p>
          <a:p>
            <a:endParaRPr lang="ko-KR" altLang="en-US">
              <a:cs typeface="Arial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88DC9A7-B064-05C4-89E3-95A7B4B413D8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809474-78F3-83A9-319B-EABAB7BA1C26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spc="-300" err="1">
                <a:solidFill>
                  <a:schemeClr val="accent2">
                    <a:lumMod val="60000"/>
                    <a:lumOff val="40000"/>
                  </a:schemeClr>
                </a:solidFill>
                <a:cs typeface="Arial"/>
              </a:rPr>
              <a:t>Background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5C90F2-446B-1741-23FE-6F7B97703272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3857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10FA58D-1547-6F8B-5778-4D7825E0E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85" y="1240370"/>
            <a:ext cx="6627680" cy="49700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02720C-6238-B695-6920-5A93276336C5}"/>
              </a:ext>
            </a:extLst>
          </p:cNvPr>
          <p:cNvSpPr txBox="1"/>
          <p:nvPr/>
        </p:nvSpPr>
        <p:spPr>
          <a:xfrm>
            <a:off x="217715" y="6388099"/>
            <a:ext cx="12151177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500" err="1">
                <a:cs typeface="Arial"/>
              </a:rPr>
              <a:t>Cited</a:t>
            </a:r>
            <a:r>
              <a:rPr lang="ko-KR" altLang="en-US" sz="1500">
                <a:cs typeface="Arial"/>
              </a:rPr>
              <a:t> </a:t>
            </a:r>
            <a:r>
              <a:rPr lang="ko-KR" altLang="en-US" sz="1500" err="1">
                <a:cs typeface="Arial"/>
              </a:rPr>
              <a:t>from</a:t>
            </a:r>
            <a:r>
              <a:rPr lang="ko-KR" altLang="en-US" sz="1500">
                <a:cs typeface="Arial"/>
              </a:rPr>
              <a:t> "</a:t>
            </a:r>
            <a:r>
              <a:rPr lang="en-US" altLang="ko-KR" sz="1500">
                <a:ea typeface="+mn-lt"/>
                <a:cs typeface="+mn-lt"/>
              </a:rPr>
              <a:t>8th</a:t>
            </a:r>
            <a:r>
              <a:rPr lang="ko-KR" altLang="en-US" sz="1500">
                <a:ea typeface="+mn-lt"/>
                <a:cs typeface="+mn-lt"/>
              </a:rPr>
              <a:t> </a:t>
            </a:r>
            <a:r>
              <a:rPr lang="en-US" altLang="ko-KR" sz="1500">
                <a:ea typeface="+mn-lt"/>
                <a:cs typeface="+mn-lt"/>
              </a:rPr>
              <a:t>ACM</a:t>
            </a:r>
            <a:r>
              <a:rPr lang="ko-KR" altLang="en-US" sz="1500">
                <a:ea typeface="+mn-lt"/>
                <a:cs typeface="+mn-lt"/>
              </a:rPr>
              <a:t> </a:t>
            </a:r>
            <a:r>
              <a:rPr lang="en-US" altLang="ko-KR" sz="1500">
                <a:ea typeface="+mn-lt"/>
                <a:cs typeface="+mn-lt"/>
              </a:rPr>
              <a:t>Conference</a:t>
            </a:r>
            <a:r>
              <a:rPr lang="ko-KR" altLang="en-US" sz="1500">
                <a:ea typeface="+mn-lt"/>
                <a:cs typeface="+mn-lt"/>
              </a:rPr>
              <a:t> </a:t>
            </a:r>
            <a:r>
              <a:rPr lang="en-US" altLang="ko-KR" sz="1500">
                <a:ea typeface="+mn-lt"/>
                <a:cs typeface="+mn-lt"/>
              </a:rPr>
              <a:t>on</a:t>
            </a:r>
            <a:r>
              <a:rPr lang="ko-KR" altLang="en-US" sz="1500">
                <a:ea typeface="+mn-lt"/>
                <a:cs typeface="+mn-lt"/>
              </a:rPr>
              <a:t> </a:t>
            </a:r>
            <a:r>
              <a:rPr lang="en-US" altLang="ko-KR" sz="1500">
                <a:ea typeface="+mn-lt"/>
                <a:cs typeface="+mn-lt"/>
              </a:rPr>
              <a:t>Recommender</a:t>
            </a:r>
            <a:r>
              <a:rPr lang="ko-KR" altLang="en-US" sz="1500">
                <a:ea typeface="+mn-lt"/>
                <a:cs typeface="+mn-lt"/>
              </a:rPr>
              <a:t> </a:t>
            </a:r>
            <a:r>
              <a:rPr lang="en-US" altLang="ko-KR" sz="1500">
                <a:ea typeface="+mn-lt"/>
                <a:cs typeface="+mn-lt"/>
              </a:rPr>
              <a:t>Systems - </a:t>
            </a:r>
            <a:r>
              <a:rPr lang="ko-KR" sz="1500" err="1">
                <a:ea typeface="+mn-lt"/>
                <a:cs typeface="+mn-lt"/>
              </a:rPr>
              <a:t>Cross-Domain</a:t>
            </a:r>
            <a:r>
              <a:rPr lang="ko-KR" sz="1500">
                <a:ea typeface="+mn-lt"/>
                <a:cs typeface="+mn-lt"/>
              </a:rPr>
              <a:t> </a:t>
            </a:r>
            <a:r>
              <a:rPr lang="ko-KR" sz="1500" err="1">
                <a:ea typeface="+mn-lt"/>
                <a:cs typeface="+mn-lt"/>
              </a:rPr>
              <a:t>Recommender</a:t>
            </a:r>
            <a:r>
              <a:rPr lang="ko-KR" sz="1500">
                <a:ea typeface="+mn-lt"/>
                <a:cs typeface="+mn-lt"/>
              </a:rPr>
              <a:t> Systems</a:t>
            </a:r>
            <a:r>
              <a:rPr lang="ko-KR" altLang="en-US" sz="1500">
                <a:ea typeface="+mn-lt"/>
                <a:cs typeface="+mn-lt"/>
              </a:rPr>
              <a:t> </a:t>
            </a:r>
            <a:r>
              <a:rPr lang="en-US" altLang="ko-KR" sz="1500">
                <a:ea typeface="+mn-lt"/>
                <a:cs typeface="+mn-lt"/>
              </a:rPr>
              <a:t>(</a:t>
            </a:r>
            <a:r>
              <a:rPr lang="ko-KR" sz="1500" err="1">
                <a:ea typeface="+mn-lt"/>
                <a:cs typeface="+mn-lt"/>
              </a:rPr>
              <a:t>Iván</a:t>
            </a:r>
            <a:r>
              <a:rPr lang="ko-KR" sz="1500">
                <a:ea typeface="+mn-lt"/>
                <a:cs typeface="+mn-lt"/>
              </a:rPr>
              <a:t> </a:t>
            </a:r>
            <a:r>
              <a:rPr lang="en-US" altLang="ko-KR" sz="1500" err="1">
                <a:ea typeface="+mn-lt"/>
                <a:cs typeface="+mn-lt"/>
              </a:rPr>
              <a:t>Cantador</a:t>
            </a:r>
            <a:r>
              <a:rPr lang="ko-KR" sz="1500">
                <a:ea typeface="+mn-lt"/>
                <a:cs typeface="+mn-lt"/>
              </a:rPr>
              <a:t>, </a:t>
            </a:r>
            <a:r>
              <a:rPr lang="ko-KR" sz="1500" err="1">
                <a:ea typeface="+mn-lt"/>
                <a:cs typeface="+mn-lt"/>
              </a:rPr>
              <a:t>Paolo</a:t>
            </a:r>
            <a:r>
              <a:rPr lang="ko-KR" sz="1500">
                <a:ea typeface="+mn-lt"/>
                <a:cs typeface="+mn-lt"/>
              </a:rPr>
              <a:t> </a:t>
            </a:r>
            <a:r>
              <a:rPr lang="en-US" altLang="ko-KR" sz="1500">
                <a:ea typeface="+mn-lt"/>
                <a:cs typeface="+mn-lt"/>
              </a:rPr>
              <a:t>Cremonesi)"</a:t>
            </a:r>
            <a:endParaRPr lang="ko-KR" sz="1500">
              <a:cs typeface="Arial"/>
            </a:endParaRPr>
          </a:p>
          <a:p>
            <a:endParaRPr lang="ko-KR" altLang="en-US">
              <a:cs typeface="Arial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21B1CED-FE82-97B1-4A20-510C3C089125}"/>
              </a:ext>
            </a:extLst>
          </p:cNvPr>
          <p:cNvCxnSpPr>
            <a:cxnSpLocks/>
          </p:cNvCxnSpPr>
          <p:nvPr/>
        </p:nvCxnSpPr>
        <p:spPr>
          <a:xfrm flipV="1">
            <a:off x="1714232" y="3968324"/>
            <a:ext cx="2347524" cy="246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DB62D7A-3589-BA26-DE30-6B59B0EF16C6}"/>
              </a:ext>
            </a:extLst>
          </p:cNvPr>
          <p:cNvCxnSpPr>
            <a:cxnSpLocks/>
          </p:cNvCxnSpPr>
          <p:nvPr/>
        </p:nvCxnSpPr>
        <p:spPr>
          <a:xfrm flipV="1">
            <a:off x="1081185" y="3147708"/>
            <a:ext cx="2980570" cy="246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6E71FD9-3D0F-BCE1-E361-3914A54C656B}"/>
              </a:ext>
            </a:extLst>
          </p:cNvPr>
          <p:cNvCxnSpPr>
            <a:cxnSpLocks/>
          </p:cNvCxnSpPr>
          <p:nvPr/>
        </p:nvCxnSpPr>
        <p:spPr>
          <a:xfrm flipV="1">
            <a:off x="1081185" y="4835831"/>
            <a:ext cx="3472939" cy="246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00311A5-4F5F-9D2F-2092-DC4461B3428F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1DE1EF-539E-1DEA-C211-50AD3FED455F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spc="-300" err="1">
                <a:solidFill>
                  <a:schemeClr val="accent2">
                    <a:lumMod val="60000"/>
                    <a:lumOff val="40000"/>
                  </a:schemeClr>
                </a:solidFill>
                <a:cs typeface="Arial"/>
              </a:rPr>
              <a:t>Background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21BC91-492E-BA64-D28D-0ACAB507513D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921A8F2-5D59-46FE-E214-1BAAAD83DEC1}"/>
              </a:ext>
            </a:extLst>
          </p:cNvPr>
          <p:cNvSpPr/>
          <p:nvPr/>
        </p:nvSpPr>
        <p:spPr>
          <a:xfrm>
            <a:off x="4193921" y="2796158"/>
            <a:ext cx="601037" cy="31771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6FE4F3-1FEA-B78C-26DA-57CD48C12B30}"/>
              </a:ext>
            </a:extLst>
          </p:cNvPr>
          <p:cNvSpPr txBox="1"/>
          <p:nvPr/>
        </p:nvSpPr>
        <p:spPr>
          <a:xfrm>
            <a:off x="6429828" y="2496456"/>
            <a:ext cx="3860800" cy="7692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0BAA7C-5E63-9F02-9910-1FCC3D1B4565}"/>
              </a:ext>
            </a:extLst>
          </p:cNvPr>
          <p:cNvSpPr txBox="1"/>
          <p:nvPr/>
        </p:nvSpPr>
        <p:spPr>
          <a:xfrm>
            <a:off x="4839284" y="2723610"/>
            <a:ext cx="649839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i="1" err="1">
                <a:latin typeface="Roboto"/>
                <a:cs typeface="Arial"/>
              </a:rPr>
              <a:t>Movies</a:t>
            </a:r>
            <a:r>
              <a:rPr lang="ko-KR" altLang="en-US" sz="2400" i="1">
                <a:latin typeface="Roboto"/>
                <a:cs typeface="Arial"/>
              </a:rPr>
              <a:t>, K-</a:t>
            </a:r>
            <a:r>
              <a:rPr lang="ko-KR" altLang="en-US" sz="2400" i="1" err="1">
                <a:latin typeface="Roboto"/>
                <a:cs typeface="Arial"/>
              </a:rPr>
              <a:t>dramas</a:t>
            </a:r>
            <a:r>
              <a:rPr lang="ko-KR" altLang="en-US" sz="2400" i="1">
                <a:latin typeface="Roboto"/>
                <a:cs typeface="Arial"/>
              </a:rPr>
              <a:t>, </a:t>
            </a:r>
            <a:r>
              <a:rPr lang="ko-KR" altLang="en-US" sz="2400" i="1" err="1">
                <a:latin typeface="Roboto"/>
                <a:cs typeface="Arial"/>
              </a:rPr>
              <a:t>Webtoons</a:t>
            </a:r>
            <a:r>
              <a:rPr lang="ko-KR" altLang="en-US" sz="2400" i="1">
                <a:latin typeface="Roboto"/>
                <a:cs typeface="Arial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564936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bbb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425059"/>
      </a:accent1>
      <a:accent2>
        <a:srgbClr val="C7905A"/>
      </a:accent2>
      <a:accent3>
        <a:srgbClr val="F3DFBA"/>
      </a:accent3>
      <a:accent4>
        <a:srgbClr val="F0CAB6"/>
      </a:accent4>
      <a:accent5>
        <a:srgbClr val="F08820"/>
      </a:accent5>
      <a:accent6>
        <a:srgbClr val="867A6C"/>
      </a:accent6>
      <a:hlink>
        <a:srgbClr val="3F3F3F"/>
      </a:hlink>
      <a:folHlink>
        <a:srgbClr val="3F3F3F"/>
      </a:folHlink>
    </a:clrScheme>
    <a:fontScheme name="200525">
      <a:majorFont>
        <a:latin typeface="Arial Black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와이드스크린</PresentationFormat>
  <Slides>43</Slides>
  <Notes>2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revision>3</cp:revision>
  <dcterms:created xsi:type="dcterms:W3CDTF">2020-05-25T00:38:46Z</dcterms:created>
  <dcterms:modified xsi:type="dcterms:W3CDTF">2023-03-16T12:21:35Z</dcterms:modified>
</cp:coreProperties>
</file>